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5"/>
  </p:notesMasterIdLst>
  <p:handoutMasterIdLst>
    <p:handoutMasterId r:id="rId16"/>
  </p:handoutMasterIdLst>
  <p:sldIdLst>
    <p:sldId id="294" r:id="rId2"/>
    <p:sldId id="311" r:id="rId3"/>
    <p:sldId id="290" r:id="rId4"/>
    <p:sldId id="304" r:id="rId5"/>
    <p:sldId id="309" r:id="rId6"/>
    <p:sldId id="313" r:id="rId7"/>
    <p:sldId id="307" r:id="rId8"/>
    <p:sldId id="308" r:id="rId9"/>
    <p:sldId id="286" r:id="rId10"/>
    <p:sldId id="314" r:id="rId11"/>
    <p:sldId id="299" r:id="rId12"/>
    <p:sldId id="315" r:id="rId13"/>
    <p:sldId id="295"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6666"/>
    <a:srgbClr val="ACACAC"/>
    <a:srgbClr val="1D4690"/>
    <a:srgbClr val="168DCF"/>
    <a:srgbClr val="4298D3"/>
    <a:srgbClr val="F2F5F7"/>
    <a:srgbClr val="575757"/>
    <a:srgbClr val="DADDE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5266"/>
    <p:restoredTop sz="86418"/>
  </p:normalViewPr>
  <p:slideViewPr>
    <p:cSldViewPr snapToObjects="1">
      <p:cViewPr varScale="1">
        <p:scale>
          <a:sx n="112" d="100"/>
          <a:sy n="112" d="100"/>
        </p:scale>
        <p:origin x="1776" y="192"/>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B46B343-25FC-4040-8C1D-19C20F6E458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ACF73B9B-CC70-874C-BF13-BEDD16B1298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69FFD94-0376-F94B-8829-32106F229FB7}" type="datetimeFigureOut">
              <a:rPr lang="en-US" smtClean="0"/>
              <a:t>11/13/19</a:t>
            </a:fld>
            <a:endParaRPr lang="en-US"/>
          </a:p>
        </p:txBody>
      </p:sp>
      <p:sp>
        <p:nvSpPr>
          <p:cNvPr id="4" name="Footer Placeholder 3">
            <a:extLst>
              <a:ext uri="{FF2B5EF4-FFF2-40B4-BE49-F238E27FC236}">
                <a16:creationId xmlns:a16="http://schemas.microsoft.com/office/drawing/2014/main" id="{1A7A5E96-D065-BA40-9088-390449C75D9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CCE17056-518B-824D-992C-F5C7AD62409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5A473C2-1A0A-6148-AB77-25A47CD85CDF}" type="slidenum">
              <a:rPr lang="en-US" smtClean="0"/>
              <a:t>‹#›</a:t>
            </a:fld>
            <a:endParaRPr lang="en-US"/>
          </a:p>
        </p:txBody>
      </p:sp>
    </p:spTree>
    <p:extLst>
      <p:ext uri="{BB962C8B-B14F-4D97-AF65-F5344CB8AC3E}">
        <p14:creationId xmlns:p14="http://schemas.microsoft.com/office/powerpoint/2010/main" val="409836561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08AC35B-83D0-B04F-AA0A-7C54EB63E0C1}" type="datetimeFigureOut">
              <a:rPr lang="en-US" smtClean="0"/>
              <a:t>11/13/19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79663B-47F3-AE4A-92C7-367FE9E30D9D}" type="slidenum">
              <a:rPr lang="en-US" smtClean="0"/>
              <a:t>‹#›</a:t>
            </a:fld>
            <a:endParaRPr lang="en-US"/>
          </a:p>
        </p:txBody>
      </p:sp>
    </p:spTree>
    <p:extLst>
      <p:ext uri="{BB962C8B-B14F-4D97-AF65-F5344CB8AC3E}">
        <p14:creationId xmlns:p14="http://schemas.microsoft.com/office/powerpoint/2010/main" val="4233228528"/>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79663B-47F3-AE4A-92C7-367FE9E30D9D}" type="slidenum">
              <a:rPr lang="en-US" smtClean="0"/>
              <a:t>1</a:t>
            </a:fld>
            <a:endParaRPr lang="en-US"/>
          </a:p>
        </p:txBody>
      </p:sp>
    </p:spTree>
    <p:extLst>
      <p:ext uri="{BB962C8B-B14F-4D97-AF65-F5344CB8AC3E}">
        <p14:creationId xmlns:p14="http://schemas.microsoft.com/office/powerpoint/2010/main" val="32069875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79663B-47F3-AE4A-92C7-367FE9E30D9D}" type="slidenum">
              <a:rPr lang="en-US" smtClean="0"/>
              <a:t>2</a:t>
            </a:fld>
            <a:endParaRPr lang="en-US"/>
          </a:p>
        </p:txBody>
      </p:sp>
    </p:spTree>
    <p:extLst>
      <p:ext uri="{BB962C8B-B14F-4D97-AF65-F5344CB8AC3E}">
        <p14:creationId xmlns:p14="http://schemas.microsoft.com/office/powerpoint/2010/main" val="6561195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HRD researches are working side by side with NHC forecasters</a:t>
            </a:r>
          </a:p>
          <a:p>
            <a:endParaRPr lang="en-US" dirty="0"/>
          </a:p>
        </p:txBody>
      </p:sp>
      <p:sp>
        <p:nvSpPr>
          <p:cNvPr id="4" name="Slide Number Placeholder 3"/>
          <p:cNvSpPr>
            <a:spLocks noGrp="1"/>
          </p:cNvSpPr>
          <p:nvPr>
            <p:ph type="sldNum" sz="quarter" idx="5"/>
          </p:nvPr>
        </p:nvSpPr>
        <p:spPr/>
        <p:txBody>
          <a:bodyPr/>
          <a:lstStyle/>
          <a:p>
            <a:fld id="{A679663B-47F3-AE4A-92C7-367FE9E30D9D}" type="slidenum">
              <a:rPr lang="en-US" smtClean="0"/>
              <a:t>5</a:t>
            </a:fld>
            <a:endParaRPr lang="en-US"/>
          </a:p>
        </p:txBody>
      </p:sp>
    </p:spTree>
    <p:extLst>
      <p:ext uri="{BB962C8B-B14F-4D97-AF65-F5344CB8AC3E}">
        <p14:creationId xmlns:p14="http://schemas.microsoft.com/office/powerpoint/2010/main" val="42195023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en-US" dirty="0"/>
              <a:t>Experience their operational environment</a:t>
            </a:r>
          </a:p>
          <a:p>
            <a:pPr marL="342900" indent="-342900">
              <a:buFont typeface="Arial" panose="020B0604020202020204" pitchFamily="34" charset="0"/>
              <a:buChar char="•"/>
            </a:pPr>
            <a:r>
              <a:rPr lang="en-US" dirty="0"/>
              <a:t>Learn about their decision making process</a:t>
            </a:r>
          </a:p>
          <a:p>
            <a:pPr marL="342900" indent="-342900">
              <a:buFont typeface="Arial" panose="020B0604020202020204" pitchFamily="34" charset="0"/>
              <a:buChar char="•"/>
            </a:pPr>
            <a:r>
              <a:rPr lang="en-US" dirty="0"/>
              <a:t>Time-constraints</a:t>
            </a:r>
          </a:p>
          <a:p>
            <a:endParaRPr lang="en-US" dirty="0"/>
          </a:p>
        </p:txBody>
      </p:sp>
      <p:sp>
        <p:nvSpPr>
          <p:cNvPr id="4" name="Slide Number Placeholder 3"/>
          <p:cNvSpPr>
            <a:spLocks noGrp="1"/>
          </p:cNvSpPr>
          <p:nvPr>
            <p:ph type="sldNum" sz="quarter" idx="5"/>
          </p:nvPr>
        </p:nvSpPr>
        <p:spPr/>
        <p:txBody>
          <a:bodyPr/>
          <a:lstStyle/>
          <a:p>
            <a:fld id="{A679663B-47F3-AE4A-92C7-367FE9E30D9D}" type="slidenum">
              <a:rPr lang="en-US" smtClean="0"/>
              <a:t>6</a:t>
            </a:fld>
            <a:endParaRPr lang="en-US"/>
          </a:p>
        </p:txBody>
      </p:sp>
    </p:spTree>
    <p:extLst>
      <p:ext uri="{BB962C8B-B14F-4D97-AF65-F5344CB8AC3E}">
        <p14:creationId xmlns:p14="http://schemas.microsoft.com/office/powerpoint/2010/main" val="15015656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Risk communication also aligns with HFIPs new strategic goals</a:t>
            </a:r>
          </a:p>
        </p:txBody>
      </p:sp>
      <p:sp>
        <p:nvSpPr>
          <p:cNvPr id="4" name="Slide Number Placeholder 3"/>
          <p:cNvSpPr>
            <a:spLocks noGrp="1"/>
          </p:cNvSpPr>
          <p:nvPr>
            <p:ph type="sldNum" sz="quarter" idx="5"/>
          </p:nvPr>
        </p:nvSpPr>
        <p:spPr/>
        <p:txBody>
          <a:bodyPr/>
          <a:lstStyle/>
          <a:p>
            <a:fld id="{A679663B-47F3-AE4A-92C7-367FE9E30D9D}" type="slidenum">
              <a:rPr lang="en-US" smtClean="0"/>
              <a:t>7</a:t>
            </a:fld>
            <a:endParaRPr lang="en-US"/>
          </a:p>
        </p:txBody>
      </p:sp>
    </p:spTree>
    <p:extLst>
      <p:ext uri="{BB962C8B-B14F-4D97-AF65-F5344CB8AC3E}">
        <p14:creationId xmlns:p14="http://schemas.microsoft.com/office/powerpoint/2010/main" val="36919530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Probabilities are shades of gray</a:t>
            </a:r>
          </a:p>
        </p:txBody>
      </p:sp>
      <p:sp>
        <p:nvSpPr>
          <p:cNvPr id="4" name="Slide Number Placeholder 3"/>
          <p:cNvSpPr>
            <a:spLocks noGrp="1"/>
          </p:cNvSpPr>
          <p:nvPr>
            <p:ph type="sldNum" sz="quarter" idx="5"/>
          </p:nvPr>
        </p:nvSpPr>
        <p:spPr/>
        <p:txBody>
          <a:bodyPr/>
          <a:lstStyle/>
          <a:p>
            <a:fld id="{A679663B-47F3-AE4A-92C7-367FE9E30D9D}" type="slidenum">
              <a:rPr lang="en-US" smtClean="0"/>
              <a:t>9</a:t>
            </a:fld>
            <a:endParaRPr lang="en-US"/>
          </a:p>
        </p:txBody>
      </p:sp>
    </p:spTree>
    <p:extLst>
      <p:ext uri="{BB962C8B-B14F-4D97-AF65-F5344CB8AC3E}">
        <p14:creationId xmlns:p14="http://schemas.microsoft.com/office/powerpoint/2010/main" val="28566593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warning process needs to be viewed in a holistic sense, with (at least) two distinct tracks:  The public track and the meteorologists’ track (although there are other tracks for EMs, media, private sector, etc.).  There are key basic steps in each track that must be employed for effective public response.  It all starts with the Impact or Trigger (or Causation).  With this more complete view of the warning system, social science fits in throughout this </a:t>
            </a:r>
            <a:r>
              <a:rPr lang="en-US"/>
              <a:t>entire process.</a:t>
            </a:r>
            <a:endParaRPr lang="en-US" dirty="0"/>
          </a:p>
          <a:p>
            <a:endParaRPr lang="en-US" dirty="0"/>
          </a:p>
        </p:txBody>
      </p:sp>
      <p:sp>
        <p:nvSpPr>
          <p:cNvPr id="4" name="Slide Number Placeholder 3"/>
          <p:cNvSpPr>
            <a:spLocks noGrp="1"/>
          </p:cNvSpPr>
          <p:nvPr>
            <p:ph type="sldNum" sz="quarter" idx="5"/>
          </p:nvPr>
        </p:nvSpPr>
        <p:spPr/>
        <p:txBody>
          <a:bodyPr/>
          <a:lstStyle/>
          <a:p>
            <a:fld id="{A679663B-47F3-AE4A-92C7-367FE9E30D9D}" type="slidenum">
              <a:rPr lang="en-US" smtClean="0"/>
              <a:t>10</a:t>
            </a:fld>
            <a:endParaRPr lang="en-US"/>
          </a:p>
        </p:txBody>
      </p:sp>
    </p:spTree>
    <p:extLst>
      <p:ext uri="{BB962C8B-B14F-4D97-AF65-F5344CB8AC3E}">
        <p14:creationId xmlns:p14="http://schemas.microsoft.com/office/powerpoint/2010/main" val="3005583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679663B-47F3-AE4A-92C7-367FE9E30D9D}" type="slidenum">
              <a:rPr lang="en-US" smtClean="0"/>
              <a:t>12</a:t>
            </a:fld>
            <a:endParaRPr lang="en-US"/>
          </a:p>
        </p:txBody>
      </p:sp>
    </p:spTree>
    <p:extLst>
      <p:ext uri="{BB962C8B-B14F-4D97-AF65-F5344CB8AC3E}">
        <p14:creationId xmlns:p14="http://schemas.microsoft.com/office/powerpoint/2010/main" val="126555091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secHead" preserve="1">
  <p:cSld name="4_Section Heade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2B1067-15C4-8D46-9FDD-A20E53BB5CF4}"/>
              </a:ext>
            </a:extLst>
          </p:cNvPr>
          <p:cNvSpPr>
            <a:spLocks noGrp="1"/>
          </p:cNvSpPr>
          <p:nvPr>
            <p:ph type="title" hasCustomPrompt="1"/>
          </p:nvPr>
        </p:nvSpPr>
        <p:spPr>
          <a:xfrm>
            <a:off x="457200" y="1066800"/>
            <a:ext cx="5264150" cy="2852737"/>
          </a:xfrm>
          <a:prstGeom prst="rect">
            <a:avLst/>
          </a:prstGeom>
        </p:spPr>
        <p:txBody>
          <a:bodyPr anchor="b">
            <a:normAutofit/>
          </a:bodyPr>
          <a:lstStyle>
            <a:lvl1pPr algn="l">
              <a:defRPr sz="4000">
                <a:solidFill>
                  <a:srgbClr val="666666"/>
                </a:solidFill>
              </a:defRPr>
            </a:lvl1pPr>
          </a:lstStyle>
          <a:p>
            <a:r>
              <a:rPr lang="en-US" dirty="0"/>
              <a:t>MAIN TITLE OF PRESENTATION </a:t>
            </a:r>
          </a:p>
        </p:txBody>
      </p:sp>
      <p:sp>
        <p:nvSpPr>
          <p:cNvPr id="3" name="Text Placeholder 2">
            <a:extLst>
              <a:ext uri="{FF2B5EF4-FFF2-40B4-BE49-F238E27FC236}">
                <a16:creationId xmlns:a16="http://schemas.microsoft.com/office/drawing/2014/main" id="{E2C3E94D-727B-A948-9B78-12A6A899431B}"/>
              </a:ext>
            </a:extLst>
          </p:cNvPr>
          <p:cNvSpPr>
            <a:spLocks noGrp="1"/>
          </p:cNvSpPr>
          <p:nvPr>
            <p:ph type="body" idx="1" hasCustomPrompt="1"/>
          </p:nvPr>
        </p:nvSpPr>
        <p:spPr>
          <a:xfrm>
            <a:off x="490603" y="4071937"/>
            <a:ext cx="5264150" cy="439737"/>
          </a:xfrm>
          <a:prstGeom prst="rect">
            <a:avLst/>
          </a:prstGeom>
        </p:spPr>
        <p:txBody>
          <a:bodyPr/>
          <a:lstStyle>
            <a:lvl1pPr marL="0" indent="0">
              <a:buNone/>
              <a:defRPr sz="2400">
                <a:solidFill>
                  <a:srgbClr val="575757"/>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 OF PRESENTATION </a:t>
            </a:r>
          </a:p>
        </p:txBody>
      </p:sp>
      <p:sp>
        <p:nvSpPr>
          <p:cNvPr id="6" name="Slide Number Placeholder 5">
            <a:extLst>
              <a:ext uri="{FF2B5EF4-FFF2-40B4-BE49-F238E27FC236}">
                <a16:creationId xmlns:a16="http://schemas.microsoft.com/office/drawing/2014/main" id="{313E9A27-94A1-CB40-B97E-AC4F5F3E0C67}"/>
              </a:ext>
            </a:extLst>
          </p:cNvPr>
          <p:cNvSpPr>
            <a:spLocks noGrp="1"/>
          </p:cNvSpPr>
          <p:nvPr>
            <p:ph type="sldNum" sz="quarter" idx="12"/>
          </p:nvPr>
        </p:nvSpPr>
        <p:spPr/>
        <p:txBody>
          <a:bodyPr/>
          <a:lstStyle/>
          <a:p>
            <a:fld id="{1CA897ED-F933-F140-B965-41326E641414}" type="slidenum">
              <a:rPr lang="en-US" smtClean="0"/>
              <a:t>‹#›</a:t>
            </a:fld>
            <a:endParaRPr lang="en-US"/>
          </a:p>
        </p:txBody>
      </p:sp>
    </p:spTree>
    <p:extLst>
      <p:ext uri="{BB962C8B-B14F-4D97-AF65-F5344CB8AC3E}">
        <p14:creationId xmlns:p14="http://schemas.microsoft.com/office/powerpoint/2010/main" val="292140293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able Slide">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F2FEAB9-964F-934D-8A34-973E5BC0E2B1}"/>
              </a:ext>
            </a:extLst>
          </p:cNvPr>
          <p:cNvSpPr>
            <a:spLocks noGrp="1"/>
          </p:cNvSpPr>
          <p:nvPr>
            <p:ph type="sldNum" sz="quarter" idx="12"/>
          </p:nvPr>
        </p:nvSpPr>
        <p:spPr/>
        <p:txBody>
          <a:bodyPr/>
          <a:lstStyle/>
          <a:p>
            <a:fld id="{1CA897ED-F933-F140-B965-41326E641414}" type="slidenum">
              <a:rPr lang="en-US" smtClean="0"/>
              <a:t>‹#›</a:t>
            </a:fld>
            <a:endParaRPr lang="en-US" dirty="0"/>
          </a:p>
        </p:txBody>
      </p:sp>
      <p:sp>
        <p:nvSpPr>
          <p:cNvPr id="7" name="Title 1">
            <a:extLst>
              <a:ext uri="{FF2B5EF4-FFF2-40B4-BE49-F238E27FC236}">
                <a16:creationId xmlns:a16="http://schemas.microsoft.com/office/drawing/2014/main" id="{881A5F8D-A1BB-D746-AF4F-EF1F576996B7}"/>
              </a:ext>
            </a:extLst>
          </p:cNvPr>
          <p:cNvSpPr>
            <a:spLocks noGrp="1"/>
          </p:cNvSpPr>
          <p:nvPr>
            <p:ph type="title" hasCustomPrompt="1"/>
          </p:nvPr>
        </p:nvSpPr>
        <p:spPr>
          <a:xfrm>
            <a:off x="533400" y="1818930"/>
            <a:ext cx="3808412" cy="771870"/>
          </a:xfrm>
          <a:prstGeom prst="rect">
            <a:avLst/>
          </a:prstGeom>
        </p:spPr>
        <p:txBody>
          <a:bodyPr/>
          <a:lstStyle/>
          <a:p>
            <a:r>
              <a:rPr lang="en-US" dirty="0"/>
              <a:t>Table/ Columns</a:t>
            </a:r>
          </a:p>
        </p:txBody>
      </p:sp>
      <p:sp>
        <p:nvSpPr>
          <p:cNvPr id="12" name="Table Placeholder 11">
            <a:extLst>
              <a:ext uri="{FF2B5EF4-FFF2-40B4-BE49-F238E27FC236}">
                <a16:creationId xmlns:a16="http://schemas.microsoft.com/office/drawing/2014/main" id="{1ED3C4F7-3FDD-7D45-B182-A7CE6598DFBE}"/>
              </a:ext>
            </a:extLst>
          </p:cNvPr>
          <p:cNvSpPr>
            <a:spLocks noGrp="1"/>
          </p:cNvSpPr>
          <p:nvPr>
            <p:ph type="tbl" sz="quarter" idx="13"/>
          </p:nvPr>
        </p:nvSpPr>
        <p:spPr>
          <a:xfrm>
            <a:off x="1676400" y="2819400"/>
            <a:ext cx="8991600" cy="2667000"/>
          </a:xfrm>
          <a:prstGeom prst="rect">
            <a:avLst/>
          </a:prstGeom>
        </p:spPr>
        <p:txBody>
          <a:bodyPr/>
          <a:lstStyle/>
          <a:p>
            <a:endParaRPr lang="en-US" dirty="0"/>
          </a:p>
        </p:txBody>
      </p:sp>
    </p:spTree>
    <p:extLst>
      <p:ext uri="{BB962C8B-B14F-4D97-AF65-F5344CB8AC3E}">
        <p14:creationId xmlns:p14="http://schemas.microsoft.com/office/powerpoint/2010/main" val="264217361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ubject Overview">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55CB773-81E5-EB4E-982D-1904BA580FA1}"/>
              </a:ext>
            </a:extLst>
          </p:cNvPr>
          <p:cNvSpPr>
            <a:spLocks noGrp="1"/>
          </p:cNvSpPr>
          <p:nvPr>
            <p:ph type="sldNum" sz="quarter" idx="12"/>
          </p:nvPr>
        </p:nvSpPr>
        <p:spPr/>
        <p:txBody>
          <a:bodyPr/>
          <a:lstStyle/>
          <a:p>
            <a:fld id="{1CA897ED-F933-F140-B965-41326E641414}" type="slidenum">
              <a:rPr lang="en-US" smtClean="0"/>
              <a:t>‹#›</a:t>
            </a:fld>
            <a:endParaRPr lang="en-US"/>
          </a:p>
        </p:txBody>
      </p:sp>
      <p:sp>
        <p:nvSpPr>
          <p:cNvPr id="8" name="Picture Placeholder 7">
            <a:extLst>
              <a:ext uri="{FF2B5EF4-FFF2-40B4-BE49-F238E27FC236}">
                <a16:creationId xmlns:a16="http://schemas.microsoft.com/office/drawing/2014/main" id="{AD862222-3BBD-C44A-98A8-FAE85984916F}"/>
              </a:ext>
            </a:extLst>
          </p:cNvPr>
          <p:cNvSpPr>
            <a:spLocks noGrp="1"/>
          </p:cNvSpPr>
          <p:nvPr>
            <p:ph type="pic" sz="quarter" idx="13"/>
          </p:nvPr>
        </p:nvSpPr>
        <p:spPr>
          <a:xfrm>
            <a:off x="0" y="4953000"/>
            <a:ext cx="12192000" cy="1447800"/>
          </a:xfrm>
          <a:prstGeom prst="rect">
            <a:avLst/>
          </a:prstGeom>
        </p:spPr>
        <p:txBody>
          <a:bodyPr/>
          <a:lstStyle>
            <a:lvl1pPr marL="0" indent="0">
              <a:buNone/>
              <a:defRPr/>
            </a:lvl1pPr>
          </a:lstStyle>
          <a:p>
            <a:endParaRPr lang="en-US" dirty="0"/>
          </a:p>
        </p:txBody>
      </p:sp>
      <p:sp>
        <p:nvSpPr>
          <p:cNvPr id="10" name="Title 1">
            <a:extLst>
              <a:ext uri="{FF2B5EF4-FFF2-40B4-BE49-F238E27FC236}">
                <a16:creationId xmlns:a16="http://schemas.microsoft.com/office/drawing/2014/main" id="{2D0F6027-9356-304D-ADC2-20E1D583C452}"/>
              </a:ext>
            </a:extLst>
          </p:cNvPr>
          <p:cNvSpPr>
            <a:spLocks noGrp="1"/>
          </p:cNvSpPr>
          <p:nvPr>
            <p:ph type="title" hasCustomPrompt="1"/>
          </p:nvPr>
        </p:nvSpPr>
        <p:spPr>
          <a:xfrm>
            <a:off x="457200" y="1818930"/>
            <a:ext cx="3198812" cy="771870"/>
          </a:xfrm>
          <a:prstGeom prst="rect">
            <a:avLst/>
          </a:prstGeom>
        </p:spPr>
        <p:txBody>
          <a:bodyPr/>
          <a:lstStyle>
            <a:lvl1pPr algn="l">
              <a:defRPr/>
            </a:lvl1pPr>
          </a:lstStyle>
          <a:p>
            <a:r>
              <a:rPr lang="en-US" dirty="0"/>
              <a:t>Overview</a:t>
            </a:r>
          </a:p>
        </p:txBody>
      </p:sp>
      <p:sp>
        <p:nvSpPr>
          <p:cNvPr id="12" name="Text Placeholder 11">
            <a:extLst>
              <a:ext uri="{FF2B5EF4-FFF2-40B4-BE49-F238E27FC236}">
                <a16:creationId xmlns:a16="http://schemas.microsoft.com/office/drawing/2014/main" id="{9BFA67FD-014B-F745-AA3F-DD91FFCBF11B}"/>
              </a:ext>
            </a:extLst>
          </p:cNvPr>
          <p:cNvSpPr>
            <a:spLocks noGrp="1"/>
          </p:cNvSpPr>
          <p:nvPr>
            <p:ph type="body" sz="quarter" idx="14" hasCustomPrompt="1"/>
          </p:nvPr>
        </p:nvSpPr>
        <p:spPr>
          <a:xfrm>
            <a:off x="2209800" y="2895600"/>
            <a:ext cx="8534400" cy="1905000"/>
          </a:xfrm>
          <a:prstGeom prst="rect">
            <a:avLst/>
          </a:prstGeom>
        </p:spPr>
        <p:txBody>
          <a:bodyPr/>
          <a:lstStyle/>
          <a:p>
            <a:pPr lvl="0"/>
            <a:r>
              <a:rPr lang="en-US" dirty="0"/>
              <a:t>Content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0346515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tats ">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55CB773-81E5-EB4E-982D-1904BA580FA1}"/>
              </a:ext>
            </a:extLst>
          </p:cNvPr>
          <p:cNvSpPr>
            <a:spLocks noGrp="1"/>
          </p:cNvSpPr>
          <p:nvPr>
            <p:ph type="sldNum" sz="quarter" idx="12"/>
          </p:nvPr>
        </p:nvSpPr>
        <p:spPr/>
        <p:txBody>
          <a:bodyPr/>
          <a:lstStyle/>
          <a:p>
            <a:fld id="{1CA897ED-F933-F140-B965-41326E641414}" type="slidenum">
              <a:rPr lang="en-US" smtClean="0"/>
              <a:t>‹#›</a:t>
            </a:fld>
            <a:endParaRPr lang="en-US"/>
          </a:p>
        </p:txBody>
      </p:sp>
      <p:sp>
        <p:nvSpPr>
          <p:cNvPr id="10" name="Title 1">
            <a:extLst>
              <a:ext uri="{FF2B5EF4-FFF2-40B4-BE49-F238E27FC236}">
                <a16:creationId xmlns:a16="http://schemas.microsoft.com/office/drawing/2014/main" id="{2D0F6027-9356-304D-ADC2-20E1D583C452}"/>
              </a:ext>
            </a:extLst>
          </p:cNvPr>
          <p:cNvSpPr>
            <a:spLocks noGrp="1"/>
          </p:cNvSpPr>
          <p:nvPr>
            <p:ph type="title" hasCustomPrompt="1"/>
          </p:nvPr>
        </p:nvSpPr>
        <p:spPr>
          <a:xfrm>
            <a:off x="839788" y="1818930"/>
            <a:ext cx="3198812" cy="771870"/>
          </a:xfrm>
          <a:prstGeom prst="rect">
            <a:avLst/>
          </a:prstGeom>
        </p:spPr>
        <p:txBody>
          <a:bodyPr/>
          <a:lstStyle/>
          <a:p>
            <a:r>
              <a:rPr lang="en-US" dirty="0"/>
              <a:t>Numbers</a:t>
            </a:r>
          </a:p>
        </p:txBody>
      </p:sp>
      <p:sp>
        <p:nvSpPr>
          <p:cNvPr id="12" name="Text Placeholder 11">
            <a:extLst>
              <a:ext uri="{FF2B5EF4-FFF2-40B4-BE49-F238E27FC236}">
                <a16:creationId xmlns:a16="http://schemas.microsoft.com/office/drawing/2014/main" id="{9BFA67FD-014B-F745-AA3F-DD91FFCBF11B}"/>
              </a:ext>
            </a:extLst>
          </p:cNvPr>
          <p:cNvSpPr>
            <a:spLocks noGrp="1"/>
          </p:cNvSpPr>
          <p:nvPr>
            <p:ph type="body" sz="quarter" idx="14" hasCustomPrompt="1"/>
          </p:nvPr>
        </p:nvSpPr>
        <p:spPr>
          <a:xfrm>
            <a:off x="1448594" y="3429000"/>
            <a:ext cx="1981200" cy="1066800"/>
          </a:xfrm>
          <a:prstGeom prst="rect">
            <a:avLst/>
          </a:prstGeom>
        </p:spPr>
        <p:txBody>
          <a:bodyPr>
            <a:normAutofit/>
          </a:bodyPr>
          <a:lstStyle>
            <a:lvl1pPr marL="0" indent="0" algn="ctr">
              <a:buNone/>
              <a:defRPr sz="6600">
                <a:solidFill>
                  <a:srgbClr val="4298D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45K</a:t>
            </a:r>
          </a:p>
        </p:txBody>
      </p:sp>
      <p:sp>
        <p:nvSpPr>
          <p:cNvPr id="3" name="Text Placeholder 2">
            <a:extLst>
              <a:ext uri="{FF2B5EF4-FFF2-40B4-BE49-F238E27FC236}">
                <a16:creationId xmlns:a16="http://schemas.microsoft.com/office/drawing/2014/main" id="{181A8807-C32A-024B-ADA0-B8DAD4296336}"/>
              </a:ext>
            </a:extLst>
          </p:cNvPr>
          <p:cNvSpPr>
            <a:spLocks noGrp="1"/>
          </p:cNvSpPr>
          <p:nvPr>
            <p:ph type="body" sz="quarter" idx="15" hasCustomPrompt="1"/>
          </p:nvPr>
        </p:nvSpPr>
        <p:spPr>
          <a:xfrm>
            <a:off x="1258094" y="4572000"/>
            <a:ext cx="2362200" cy="533400"/>
          </a:xfrm>
          <a:prstGeom prst="rect">
            <a:avLst/>
          </a:prstGeom>
        </p:spPr>
        <p:txBody>
          <a:bodyPr>
            <a:normAutofit/>
          </a:bodyPr>
          <a:lstStyle>
            <a:lvl1pPr marL="0" indent="0" algn="ctr">
              <a:buNone/>
              <a:defRPr sz="1800"/>
            </a:lvl1pPr>
          </a:lstStyle>
          <a:p>
            <a:pPr lvl="0"/>
            <a:r>
              <a:rPr lang="en-US" dirty="0"/>
              <a:t>Explain Number</a:t>
            </a:r>
          </a:p>
        </p:txBody>
      </p:sp>
      <p:cxnSp>
        <p:nvCxnSpPr>
          <p:cNvPr id="6" name="Straight Connector 5">
            <a:extLst>
              <a:ext uri="{FF2B5EF4-FFF2-40B4-BE49-F238E27FC236}">
                <a16:creationId xmlns:a16="http://schemas.microsoft.com/office/drawing/2014/main" id="{EA4F53FC-8162-864E-84C1-9372DFD785CD}"/>
              </a:ext>
            </a:extLst>
          </p:cNvPr>
          <p:cNvCxnSpPr>
            <a:cxnSpLocks/>
          </p:cNvCxnSpPr>
          <p:nvPr userDrawn="1"/>
        </p:nvCxnSpPr>
        <p:spPr>
          <a:xfrm>
            <a:off x="4191000" y="2819400"/>
            <a:ext cx="0" cy="2705100"/>
          </a:xfrm>
          <a:prstGeom prst="line">
            <a:avLst/>
          </a:prstGeom>
          <a:ln w="25400" cap="rnd" cmpd="sng">
            <a:solidFill>
              <a:srgbClr val="575757"/>
            </a:solidFill>
            <a:prstDash val="sysDot"/>
            <a:round/>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C97E487D-1EA9-6C48-96D3-AD292BB1E30B}"/>
              </a:ext>
            </a:extLst>
          </p:cNvPr>
          <p:cNvCxnSpPr>
            <a:cxnSpLocks/>
          </p:cNvCxnSpPr>
          <p:nvPr userDrawn="1"/>
        </p:nvCxnSpPr>
        <p:spPr>
          <a:xfrm>
            <a:off x="8001000" y="2819400"/>
            <a:ext cx="0" cy="2705100"/>
          </a:xfrm>
          <a:prstGeom prst="line">
            <a:avLst/>
          </a:prstGeom>
          <a:ln w="25400" cap="rnd" cmpd="sng">
            <a:solidFill>
              <a:srgbClr val="575757"/>
            </a:solidFill>
            <a:prstDash val="sysDot"/>
            <a:round/>
          </a:ln>
        </p:spPr>
        <p:style>
          <a:lnRef idx="1">
            <a:schemeClr val="accent1"/>
          </a:lnRef>
          <a:fillRef idx="0">
            <a:schemeClr val="accent1"/>
          </a:fillRef>
          <a:effectRef idx="0">
            <a:schemeClr val="accent1"/>
          </a:effectRef>
          <a:fontRef idx="minor">
            <a:schemeClr val="tx1"/>
          </a:fontRef>
        </p:style>
      </p:cxnSp>
      <p:sp>
        <p:nvSpPr>
          <p:cNvPr id="13" name="Text Placeholder 11">
            <a:extLst>
              <a:ext uri="{FF2B5EF4-FFF2-40B4-BE49-F238E27FC236}">
                <a16:creationId xmlns:a16="http://schemas.microsoft.com/office/drawing/2014/main" id="{2E9E1E29-F4B1-FC4C-9C9F-21FD70B427BD}"/>
              </a:ext>
            </a:extLst>
          </p:cNvPr>
          <p:cNvSpPr>
            <a:spLocks noGrp="1"/>
          </p:cNvSpPr>
          <p:nvPr>
            <p:ph type="body" sz="quarter" idx="16" hasCustomPrompt="1"/>
          </p:nvPr>
        </p:nvSpPr>
        <p:spPr>
          <a:xfrm>
            <a:off x="5105399" y="3429000"/>
            <a:ext cx="1981201" cy="1104900"/>
          </a:xfrm>
          <a:prstGeom prst="rect">
            <a:avLst/>
          </a:prstGeom>
        </p:spPr>
        <p:txBody>
          <a:bodyPr>
            <a:normAutofit/>
          </a:bodyPr>
          <a:lstStyle>
            <a:lvl1pPr marL="0" indent="0" algn="ctr">
              <a:buNone/>
              <a:defRPr sz="6600">
                <a:solidFill>
                  <a:srgbClr val="4298D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40%</a:t>
            </a:r>
          </a:p>
        </p:txBody>
      </p:sp>
      <p:sp>
        <p:nvSpPr>
          <p:cNvPr id="14" name="Text Placeholder 2">
            <a:extLst>
              <a:ext uri="{FF2B5EF4-FFF2-40B4-BE49-F238E27FC236}">
                <a16:creationId xmlns:a16="http://schemas.microsoft.com/office/drawing/2014/main" id="{C0F9951B-5640-9340-9338-E3F0BAF80ED5}"/>
              </a:ext>
            </a:extLst>
          </p:cNvPr>
          <p:cNvSpPr>
            <a:spLocks noGrp="1"/>
          </p:cNvSpPr>
          <p:nvPr>
            <p:ph type="body" sz="quarter" idx="17" hasCustomPrompt="1"/>
          </p:nvPr>
        </p:nvSpPr>
        <p:spPr>
          <a:xfrm>
            <a:off x="4914900" y="4610100"/>
            <a:ext cx="2362200" cy="533400"/>
          </a:xfrm>
          <a:prstGeom prst="rect">
            <a:avLst/>
          </a:prstGeom>
        </p:spPr>
        <p:txBody>
          <a:bodyPr>
            <a:normAutofit/>
          </a:bodyPr>
          <a:lstStyle>
            <a:lvl1pPr marL="0" indent="0" algn="ctr">
              <a:buNone/>
              <a:defRPr sz="1800"/>
            </a:lvl1pPr>
          </a:lstStyle>
          <a:p>
            <a:pPr lvl="0"/>
            <a:r>
              <a:rPr lang="en-US" dirty="0"/>
              <a:t>Explain Number</a:t>
            </a:r>
          </a:p>
        </p:txBody>
      </p:sp>
      <p:sp>
        <p:nvSpPr>
          <p:cNvPr id="15" name="Text Placeholder 11">
            <a:extLst>
              <a:ext uri="{FF2B5EF4-FFF2-40B4-BE49-F238E27FC236}">
                <a16:creationId xmlns:a16="http://schemas.microsoft.com/office/drawing/2014/main" id="{0A62A000-CEA5-624F-895C-D8034A444ABF}"/>
              </a:ext>
            </a:extLst>
          </p:cNvPr>
          <p:cNvSpPr>
            <a:spLocks noGrp="1"/>
          </p:cNvSpPr>
          <p:nvPr>
            <p:ph type="body" sz="quarter" idx="18" hasCustomPrompt="1"/>
          </p:nvPr>
        </p:nvSpPr>
        <p:spPr>
          <a:xfrm>
            <a:off x="8382000" y="3429000"/>
            <a:ext cx="3505201" cy="1104900"/>
          </a:xfrm>
          <a:prstGeom prst="rect">
            <a:avLst/>
          </a:prstGeom>
        </p:spPr>
        <p:txBody>
          <a:bodyPr>
            <a:normAutofit/>
          </a:bodyPr>
          <a:lstStyle>
            <a:lvl1pPr marL="0" indent="0" algn="ctr">
              <a:buNone/>
              <a:defRPr sz="6600">
                <a:solidFill>
                  <a:srgbClr val="4298D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30ppm</a:t>
            </a:r>
          </a:p>
        </p:txBody>
      </p:sp>
      <p:sp>
        <p:nvSpPr>
          <p:cNvPr id="16" name="Text Placeholder 2">
            <a:extLst>
              <a:ext uri="{FF2B5EF4-FFF2-40B4-BE49-F238E27FC236}">
                <a16:creationId xmlns:a16="http://schemas.microsoft.com/office/drawing/2014/main" id="{99505EBC-6A20-2C43-A176-54EB308A1283}"/>
              </a:ext>
            </a:extLst>
          </p:cNvPr>
          <p:cNvSpPr>
            <a:spLocks noGrp="1"/>
          </p:cNvSpPr>
          <p:nvPr>
            <p:ph type="body" sz="quarter" idx="19" hasCustomPrompt="1"/>
          </p:nvPr>
        </p:nvSpPr>
        <p:spPr>
          <a:xfrm>
            <a:off x="8915399" y="4610100"/>
            <a:ext cx="2362200" cy="533400"/>
          </a:xfrm>
          <a:prstGeom prst="rect">
            <a:avLst/>
          </a:prstGeom>
        </p:spPr>
        <p:txBody>
          <a:bodyPr>
            <a:normAutofit/>
          </a:bodyPr>
          <a:lstStyle>
            <a:lvl1pPr marL="0" indent="0" algn="ctr">
              <a:buNone/>
              <a:defRPr sz="1800"/>
            </a:lvl1pPr>
          </a:lstStyle>
          <a:p>
            <a:pPr lvl="0"/>
            <a:r>
              <a:rPr lang="en-US" dirty="0"/>
              <a:t>Explain Number</a:t>
            </a:r>
          </a:p>
        </p:txBody>
      </p:sp>
      <p:sp>
        <p:nvSpPr>
          <p:cNvPr id="17" name="Text Placeholder 2">
            <a:extLst>
              <a:ext uri="{FF2B5EF4-FFF2-40B4-BE49-F238E27FC236}">
                <a16:creationId xmlns:a16="http://schemas.microsoft.com/office/drawing/2014/main" id="{139DFAB9-1EA9-7048-99FE-D04F661672C1}"/>
              </a:ext>
            </a:extLst>
          </p:cNvPr>
          <p:cNvSpPr>
            <a:spLocks noGrp="1"/>
          </p:cNvSpPr>
          <p:nvPr>
            <p:ph type="body" sz="quarter" idx="20" hasCustomPrompt="1"/>
          </p:nvPr>
        </p:nvSpPr>
        <p:spPr>
          <a:xfrm>
            <a:off x="1259138" y="3124200"/>
            <a:ext cx="2362200" cy="304800"/>
          </a:xfrm>
          <a:prstGeom prst="rect">
            <a:avLst/>
          </a:prstGeom>
        </p:spPr>
        <p:txBody>
          <a:bodyPr>
            <a:normAutofit/>
          </a:bodyPr>
          <a:lstStyle>
            <a:lvl1pPr marL="0" indent="0" algn="ctr">
              <a:buNone/>
              <a:defRPr sz="1200">
                <a:solidFill>
                  <a:srgbClr val="4298D3"/>
                </a:solidFill>
              </a:defRPr>
            </a:lvl1pPr>
          </a:lstStyle>
          <a:p>
            <a:pPr lvl="0"/>
            <a:r>
              <a:rPr lang="en-US" dirty="0"/>
              <a:t>Explain Number</a:t>
            </a:r>
          </a:p>
        </p:txBody>
      </p:sp>
      <p:sp>
        <p:nvSpPr>
          <p:cNvPr id="18" name="Text Placeholder 2">
            <a:extLst>
              <a:ext uri="{FF2B5EF4-FFF2-40B4-BE49-F238E27FC236}">
                <a16:creationId xmlns:a16="http://schemas.microsoft.com/office/drawing/2014/main" id="{40CC1FDC-8C7F-CC4F-A932-CD639BCA0FB7}"/>
              </a:ext>
            </a:extLst>
          </p:cNvPr>
          <p:cNvSpPr>
            <a:spLocks noGrp="1"/>
          </p:cNvSpPr>
          <p:nvPr>
            <p:ph type="body" sz="quarter" idx="21" hasCustomPrompt="1"/>
          </p:nvPr>
        </p:nvSpPr>
        <p:spPr>
          <a:xfrm>
            <a:off x="4914900" y="3124200"/>
            <a:ext cx="2362200" cy="304800"/>
          </a:xfrm>
          <a:prstGeom prst="rect">
            <a:avLst/>
          </a:prstGeom>
        </p:spPr>
        <p:txBody>
          <a:bodyPr>
            <a:normAutofit/>
          </a:bodyPr>
          <a:lstStyle>
            <a:lvl1pPr marL="0" indent="0" algn="ctr">
              <a:buNone/>
              <a:defRPr sz="1200">
                <a:solidFill>
                  <a:srgbClr val="4298D3"/>
                </a:solidFill>
              </a:defRPr>
            </a:lvl1pPr>
          </a:lstStyle>
          <a:p>
            <a:pPr lvl="0"/>
            <a:r>
              <a:rPr lang="en-US" dirty="0"/>
              <a:t>Explain Number</a:t>
            </a:r>
          </a:p>
        </p:txBody>
      </p:sp>
      <p:sp>
        <p:nvSpPr>
          <p:cNvPr id="19" name="Text Placeholder 2">
            <a:extLst>
              <a:ext uri="{FF2B5EF4-FFF2-40B4-BE49-F238E27FC236}">
                <a16:creationId xmlns:a16="http://schemas.microsoft.com/office/drawing/2014/main" id="{A1412F38-15CF-FB4A-889C-42A2D21F9B16}"/>
              </a:ext>
            </a:extLst>
          </p:cNvPr>
          <p:cNvSpPr>
            <a:spLocks noGrp="1"/>
          </p:cNvSpPr>
          <p:nvPr>
            <p:ph type="body" sz="quarter" idx="22" hasCustomPrompt="1"/>
          </p:nvPr>
        </p:nvSpPr>
        <p:spPr>
          <a:xfrm>
            <a:off x="8915399" y="3124200"/>
            <a:ext cx="2362200" cy="304800"/>
          </a:xfrm>
          <a:prstGeom prst="rect">
            <a:avLst/>
          </a:prstGeom>
        </p:spPr>
        <p:txBody>
          <a:bodyPr>
            <a:normAutofit/>
          </a:bodyPr>
          <a:lstStyle>
            <a:lvl1pPr marL="0" indent="0" algn="ctr">
              <a:buNone/>
              <a:defRPr sz="1200">
                <a:solidFill>
                  <a:srgbClr val="4298D3"/>
                </a:solidFill>
              </a:defRPr>
            </a:lvl1pPr>
          </a:lstStyle>
          <a:p>
            <a:pPr lvl="0"/>
            <a:r>
              <a:rPr lang="en-US" dirty="0"/>
              <a:t>Explain Number</a:t>
            </a:r>
          </a:p>
        </p:txBody>
      </p:sp>
    </p:spTree>
    <p:extLst>
      <p:ext uri="{BB962C8B-B14F-4D97-AF65-F5344CB8AC3E}">
        <p14:creationId xmlns:p14="http://schemas.microsoft.com/office/powerpoint/2010/main" val="412957167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List">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55CB773-81E5-EB4E-982D-1904BA580FA1}"/>
              </a:ext>
            </a:extLst>
          </p:cNvPr>
          <p:cNvSpPr>
            <a:spLocks noGrp="1"/>
          </p:cNvSpPr>
          <p:nvPr>
            <p:ph type="sldNum" sz="quarter" idx="12"/>
          </p:nvPr>
        </p:nvSpPr>
        <p:spPr/>
        <p:txBody>
          <a:bodyPr/>
          <a:lstStyle/>
          <a:p>
            <a:fld id="{1CA897ED-F933-F140-B965-41326E641414}" type="slidenum">
              <a:rPr lang="en-US" smtClean="0"/>
              <a:t>‹#›</a:t>
            </a:fld>
            <a:endParaRPr lang="en-US"/>
          </a:p>
        </p:txBody>
      </p:sp>
      <p:sp>
        <p:nvSpPr>
          <p:cNvPr id="10" name="Title 1">
            <a:extLst>
              <a:ext uri="{FF2B5EF4-FFF2-40B4-BE49-F238E27FC236}">
                <a16:creationId xmlns:a16="http://schemas.microsoft.com/office/drawing/2014/main" id="{2D0F6027-9356-304D-ADC2-20E1D583C452}"/>
              </a:ext>
            </a:extLst>
          </p:cNvPr>
          <p:cNvSpPr>
            <a:spLocks noGrp="1"/>
          </p:cNvSpPr>
          <p:nvPr>
            <p:ph type="title" hasCustomPrompt="1"/>
          </p:nvPr>
        </p:nvSpPr>
        <p:spPr>
          <a:xfrm>
            <a:off x="381000" y="1818930"/>
            <a:ext cx="3657600" cy="771870"/>
          </a:xfrm>
          <a:prstGeom prst="rect">
            <a:avLst/>
          </a:prstGeom>
        </p:spPr>
        <p:txBody>
          <a:bodyPr/>
          <a:lstStyle>
            <a:lvl1pPr algn="l">
              <a:defRPr/>
            </a:lvl1pPr>
          </a:lstStyle>
          <a:p>
            <a:r>
              <a:rPr lang="en-US" dirty="0"/>
              <a:t>List</a:t>
            </a:r>
          </a:p>
        </p:txBody>
      </p:sp>
      <p:sp>
        <p:nvSpPr>
          <p:cNvPr id="12" name="Text Placeholder 11">
            <a:extLst>
              <a:ext uri="{FF2B5EF4-FFF2-40B4-BE49-F238E27FC236}">
                <a16:creationId xmlns:a16="http://schemas.microsoft.com/office/drawing/2014/main" id="{9BFA67FD-014B-F745-AA3F-DD91FFCBF11B}"/>
              </a:ext>
            </a:extLst>
          </p:cNvPr>
          <p:cNvSpPr>
            <a:spLocks noGrp="1"/>
          </p:cNvSpPr>
          <p:nvPr>
            <p:ph type="body" sz="quarter" idx="14" hasCustomPrompt="1"/>
          </p:nvPr>
        </p:nvSpPr>
        <p:spPr>
          <a:xfrm>
            <a:off x="2286000" y="2895600"/>
            <a:ext cx="3505200" cy="1219200"/>
          </a:xfrm>
          <a:prstGeom prst="rect">
            <a:avLst/>
          </a:prstGeom>
        </p:spPr>
        <p:txBody>
          <a:bodyPr>
            <a:normAutofit/>
          </a:bodyPr>
          <a:lstStyle>
            <a:lvl1pPr marL="0" indent="0">
              <a:buNone/>
              <a:defRPr sz="1600"/>
            </a:lvl1pPr>
          </a:lstStyle>
          <a:p>
            <a:pPr lvl="0"/>
            <a:r>
              <a:rPr lang="en-US" dirty="0"/>
              <a:t>Paragraph Text</a:t>
            </a:r>
          </a:p>
        </p:txBody>
      </p:sp>
      <p:grpSp>
        <p:nvGrpSpPr>
          <p:cNvPr id="11" name="Group 10">
            <a:extLst>
              <a:ext uri="{FF2B5EF4-FFF2-40B4-BE49-F238E27FC236}">
                <a16:creationId xmlns:a16="http://schemas.microsoft.com/office/drawing/2014/main" id="{C3F8B5C5-B200-204A-9595-9468ABBCCE9D}"/>
              </a:ext>
            </a:extLst>
          </p:cNvPr>
          <p:cNvGrpSpPr/>
          <p:nvPr userDrawn="1"/>
        </p:nvGrpSpPr>
        <p:grpSpPr>
          <a:xfrm>
            <a:off x="1734858" y="4640891"/>
            <a:ext cx="382489" cy="382489"/>
            <a:chOff x="6553198" y="2590804"/>
            <a:chExt cx="457200" cy="457200"/>
          </a:xfrm>
        </p:grpSpPr>
        <p:sp>
          <p:nvSpPr>
            <p:cNvPr id="13" name="Oval 12">
              <a:extLst>
                <a:ext uri="{FF2B5EF4-FFF2-40B4-BE49-F238E27FC236}">
                  <a16:creationId xmlns:a16="http://schemas.microsoft.com/office/drawing/2014/main" id="{F4E2B5AD-1154-B341-B2D2-758FE20764C0}"/>
                </a:ext>
              </a:extLst>
            </p:cNvPr>
            <p:cNvSpPr/>
            <p:nvPr userDrawn="1"/>
          </p:nvSpPr>
          <p:spPr>
            <a:xfrm>
              <a:off x="6553198" y="2590804"/>
              <a:ext cx="457200" cy="457200"/>
            </a:xfrm>
            <a:prstGeom prst="ellipse">
              <a:avLst/>
            </a:prstGeom>
            <a:solidFill>
              <a:srgbClr val="4298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31E193BC-9955-B040-B5EA-1BE13F6D8AEA}"/>
                </a:ext>
              </a:extLst>
            </p:cNvPr>
            <p:cNvSpPr txBox="1"/>
            <p:nvPr userDrawn="1"/>
          </p:nvSpPr>
          <p:spPr>
            <a:xfrm>
              <a:off x="6591299" y="2653846"/>
              <a:ext cx="381000" cy="331105"/>
            </a:xfrm>
            <a:prstGeom prst="rect">
              <a:avLst/>
            </a:prstGeom>
            <a:noFill/>
          </p:spPr>
          <p:txBody>
            <a:bodyPr wrap="square" rtlCol="0">
              <a:spAutoFit/>
            </a:bodyPr>
            <a:lstStyle/>
            <a:p>
              <a:pPr algn="ctr"/>
              <a:r>
                <a:rPr lang="en-US" sz="1200" dirty="0">
                  <a:solidFill>
                    <a:schemeClr val="bg1"/>
                  </a:solidFill>
                </a:rPr>
                <a:t>2</a:t>
              </a:r>
            </a:p>
          </p:txBody>
        </p:sp>
      </p:grpSp>
      <p:sp>
        <p:nvSpPr>
          <p:cNvPr id="15" name="Text Placeholder 11">
            <a:extLst>
              <a:ext uri="{FF2B5EF4-FFF2-40B4-BE49-F238E27FC236}">
                <a16:creationId xmlns:a16="http://schemas.microsoft.com/office/drawing/2014/main" id="{E67B84FA-3E54-B345-8F04-204CA26FECD9}"/>
              </a:ext>
            </a:extLst>
          </p:cNvPr>
          <p:cNvSpPr>
            <a:spLocks noGrp="1"/>
          </p:cNvSpPr>
          <p:nvPr>
            <p:ph type="body" sz="quarter" idx="15" hasCustomPrompt="1"/>
          </p:nvPr>
        </p:nvSpPr>
        <p:spPr>
          <a:xfrm>
            <a:off x="2286000" y="4640892"/>
            <a:ext cx="3505200" cy="1219200"/>
          </a:xfrm>
          <a:prstGeom prst="rect">
            <a:avLst/>
          </a:prstGeom>
        </p:spPr>
        <p:txBody>
          <a:bodyPr>
            <a:normAutofit/>
          </a:bodyPr>
          <a:lstStyle>
            <a:lvl1pPr marL="0" indent="0">
              <a:buNone/>
              <a:defRPr sz="1600"/>
            </a:lvl1pPr>
          </a:lstStyle>
          <a:p>
            <a:pPr lvl="0"/>
            <a:r>
              <a:rPr lang="en-US" dirty="0"/>
              <a:t>Paragraph Text</a:t>
            </a:r>
          </a:p>
        </p:txBody>
      </p:sp>
      <p:sp>
        <p:nvSpPr>
          <p:cNvPr id="16" name="Text Placeholder 11">
            <a:extLst>
              <a:ext uri="{FF2B5EF4-FFF2-40B4-BE49-F238E27FC236}">
                <a16:creationId xmlns:a16="http://schemas.microsoft.com/office/drawing/2014/main" id="{FC082E47-7F5E-D641-90A2-AAE61AF0F7BB}"/>
              </a:ext>
            </a:extLst>
          </p:cNvPr>
          <p:cNvSpPr>
            <a:spLocks noGrp="1"/>
          </p:cNvSpPr>
          <p:nvPr>
            <p:ph type="body" sz="quarter" idx="16" hasCustomPrompt="1"/>
          </p:nvPr>
        </p:nvSpPr>
        <p:spPr>
          <a:xfrm>
            <a:off x="7122611" y="2895600"/>
            <a:ext cx="3505200" cy="1219200"/>
          </a:xfrm>
          <a:prstGeom prst="rect">
            <a:avLst/>
          </a:prstGeom>
        </p:spPr>
        <p:txBody>
          <a:bodyPr>
            <a:normAutofit/>
          </a:bodyPr>
          <a:lstStyle>
            <a:lvl1pPr marL="0" indent="0">
              <a:buNone/>
              <a:defRPr sz="1600"/>
            </a:lvl1pPr>
          </a:lstStyle>
          <a:p>
            <a:pPr lvl="0"/>
            <a:r>
              <a:rPr lang="en-US" dirty="0"/>
              <a:t>Paragraph Text</a:t>
            </a:r>
          </a:p>
        </p:txBody>
      </p:sp>
      <p:sp>
        <p:nvSpPr>
          <p:cNvPr id="23" name="Text Placeholder 11">
            <a:extLst>
              <a:ext uri="{FF2B5EF4-FFF2-40B4-BE49-F238E27FC236}">
                <a16:creationId xmlns:a16="http://schemas.microsoft.com/office/drawing/2014/main" id="{29D01041-7402-B442-A8BA-C491C382EC9D}"/>
              </a:ext>
            </a:extLst>
          </p:cNvPr>
          <p:cNvSpPr>
            <a:spLocks noGrp="1"/>
          </p:cNvSpPr>
          <p:nvPr>
            <p:ph type="body" sz="quarter" idx="17" hasCustomPrompt="1"/>
          </p:nvPr>
        </p:nvSpPr>
        <p:spPr>
          <a:xfrm>
            <a:off x="7122611" y="4640892"/>
            <a:ext cx="3505200" cy="1219200"/>
          </a:xfrm>
          <a:prstGeom prst="rect">
            <a:avLst/>
          </a:prstGeom>
        </p:spPr>
        <p:txBody>
          <a:bodyPr>
            <a:normAutofit/>
          </a:bodyPr>
          <a:lstStyle>
            <a:lvl1pPr marL="0" indent="0">
              <a:buNone/>
              <a:defRPr sz="1600"/>
            </a:lvl1pPr>
          </a:lstStyle>
          <a:p>
            <a:pPr lvl="0"/>
            <a:r>
              <a:rPr lang="en-US" dirty="0"/>
              <a:t>Paragraph Text</a:t>
            </a:r>
          </a:p>
        </p:txBody>
      </p:sp>
      <p:grpSp>
        <p:nvGrpSpPr>
          <p:cNvPr id="24" name="Group 23">
            <a:extLst>
              <a:ext uri="{FF2B5EF4-FFF2-40B4-BE49-F238E27FC236}">
                <a16:creationId xmlns:a16="http://schemas.microsoft.com/office/drawing/2014/main" id="{DF2894A4-33E2-7B41-8BDE-283283F1AEFD}"/>
              </a:ext>
            </a:extLst>
          </p:cNvPr>
          <p:cNvGrpSpPr/>
          <p:nvPr userDrawn="1"/>
        </p:nvGrpSpPr>
        <p:grpSpPr>
          <a:xfrm>
            <a:off x="1772210" y="2895599"/>
            <a:ext cx="382489" cy="382489"/>
            <a:chOff x="6553198" y="2590804"/>
            <a:chExt cx="457200" cy="457200"/>
          </a:xfrm>
        </p:grpSpPr>
        <p:sp>
          <p:nvSpPr>
            <p:cNvPr id="25" name="Oval 24">
              <a:extLst>
                <a:ext uri="{FF2B5EF4-FFF2-40B4-BE49-F238E27FC236}">
                  <a16:creationId xmlns:a16="http://schemas.microsoft.com/office/drawing/2014/main" id="{48C4C691-3D7A-6540-9FA7-F69F4E5D21BF}"/>
                </a:ext>
              </a:extLst>
            </p:cNvPr>
            <p:cNvSpPr/>
            <p:nvPr userDrawn="1"/>
          </p:nvSpPr>
          <p:spPr>
            <a:xfrm>
              <a:off x="6553198" y="2590804"/>
              <a:ext cx="457200" cy="457200"/>
            </a:xfrm>
            <a:prstGeom prst="ellipse">
              <a:avLst/>
            </a:prstGeom>
            <a:solidFill>
              <a:srgbClr val="4298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9AAABD34-8119-3140-A3B3-9DFC1E25E082}"/>
                </a:ext>
              </a:extLst>
            </p:cNvPr>
            <p:cNvSpPr txBox="1"/>
            <p:nvPr userDrawn="1"/>
          </p:nvSpPr>
          <p:spPr>
            <a:xfrm>
              <a:off x="6591299" y="2653846"/>
              <a:ext cx="381000" cy="331105"/>
            </a:xfrm>
            <a:prstGeom prst="rect">
              <a:avLst/>
            </a:prstGeom>
            <a:noFill/>
          </p:spPr>
          <p:txBody>
            <a:bodyPr wrap="square" rtlCol="0">
              <a:spAutoFit/>
            </a:bodyPr>
            <a:lstStyle/>
            <a:p>
              <a:pPr algn="ctr"/>
              <a:r>
                <a:rPr lang="en-US" sz="1200" dirty="0">
                  <a:solidFill>
                    <a:schemeClr val="bg1"/>
                  </a:solidFill>
                </a:rPr>
                <a:t>1</a:t>
              </a:r>
            </a:p>
          </p:txBody>
        </p:sp>
      </p:grpSp>
      <p:grpSp>
        <p:nvGrpSpPr>
          <p:cNvPr id="27" name="Group 26">
            <a:extLst>
              <a:ext uri="{FF2B5EF4-FFF2-40B4-BE49-F238E27FC236}">
                <a16:creationId xmlns:a16="http://schemas.microsoft.com/office/drawing/2014/main" id="{678BE42A-EB25-F54A-AC39-DF1EB4B56F59}"/>
              </a:ext>
            </a:extLst>
          </p:cNvPr>
          <p:cNvGrpSpPr/>
          <p:nvPr userDrawn="1"/>
        </p:nvGrpSpPr>
        <p:grpSpPr>
          <a:xfrm>
            <a:off x="6553200" y="4640885"/>
            <a:ext cx="382489" cy="382489"/>
            <a:chOff x="6553198" y="2590804"/>
            <a:chExt cx="457200" cy="457200"/>
          </a:xfrm>
        </p:grpSpPr>
        <p:sp>
          <p:nvSpPr>
            <p:cNvPr id="28" name="Oval 27">
              <a:extLst>
                <a:ext uri="{FF2B5EF4-FFF2-40B4-BE49-F238E27FC236}">
                  <a16:creationId xmlns:a16="http://schemas.microsoft.com/office/drawing/2014/main" id="{12C0EDDF-D34B-C44D-9E22-C087597DD77A}"/>
                </a:ext>
              </a:extLst>
            </p:cNvPr>
            <p:cNvSpPr/>
            <p:nvPr userDrawn="1"/>
          </p:nvSpPr>
          <p:spPr>
            <a:xfrm>
              <a:off x="6553198" y="2590804"/>
              <a:ext cx="457200" cy="457200"/>
            </a:xfrm>
            <a:prstGeom prst="ellipse">
              <a:avLst/>
            </a:prstGeom>
            <a:solidFill>
              <a:srgbClr val="4298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738DFC50-D275-1148-B252-47F32B20A657}"/>
                </a:ext>
              </a:extLst>
            </p:cNvPr>
            <p:cNvSpPr txBox="1"/>
            <p:nvPr userDrawn="1"/>
          </p:nvSpPr>
          <p:spPr>
            <a:xfrm>
              <a:off x="6591299" y="2653846"/>
              <a:ext cx="381000" cy="331105"/>
            </a:xfrm>
            <a:prstGeom prst="rect">
              <a:avLst/>
            </a:prstGeom>
            <a:noFill/>
          </p:spPr>
          <p:txBody>
            <a:bodyPr wrap="square" rtlCol="0">
              <a:spAutoFit/>
            </a:bodyPr>
            <a:lstStyle/>
            <a:p>
              <a:pPr algn="ctr"/>
              <a:r>
                <a:rPr lang="en-US" sz="1200" dirty="0">
                  <a:solidFill>
                    <a:schemeClr val="bg1"/>
                  </a:solidFill>
                </a:rPr>
                <a:t>4</a:t>
              </a:r>
            </a:p>
          </p:txBody>
        </p:sp>
      </p:grpSp>
      <p:grpSp>
        <p:nvGrpSpPr>
          <p:cNvPr id="30" name="Group 29">
            <a:extLst>
              <a:ext uri="{FF2B5EF4-FFF2-40B4-BE49-F238E27FC236}">
                <a16:creationId xmlns:a16="http://schemas.microsoft.com/office/drawing/2014/main" id="{FD50EA60-C3A0-394D-AC5A-418C89080998}"/>
              </a:ext>
            </a:extLst>
          </p:cNvPr>
          <p:cNvGrpSpPr/>
          <p:nvPr userDrawn="1"/>
        </p:nvGrpSpPr>
        <p:grpSpPr>
          <a:xfrm>
            <a:off x="6553199" y="2895599"/>
            <a:ext cx="382489" cy="382489"/>
            <a:chOff x="6553198" y="2590804"/>
            <a:chExt cx="457200" cy="457200"/>
          </a:xfrm>
        </p:grpSpPr>
        <p:sp>
          <p:nvSpPr>
            <p:cNvPr id="31" name="Oval 30">
              <a:extLst>
                <a:ext uri="{FF2B5EF4-FFF2-40B4-BE49-F238E27FC236}">
                  <a16:creationId xmlns:a16="http://schemas.microsoft.com/office/drawing/2014/main" id="{7A4BEE01-0B15-DD4F-A949-209C4D13BAB6}"/>
                </a:ext>
              </a:extLst>
            </p:cNvPr>
            <p:cNvSpPr/>
            <p:nvPr userDrawn="1"/>
          </p:nvSpPr>
          <p:spPr>
            <a:xfrm>
              <a:off x="6553198" y="2590804"/>
              <a:ext cx="457200" cy="457200"/>
            </a:xfrm>
            <a:prstGeom prst="ellipse">
              <a:avLst/>
            </a:prstGeom>
            <a:solidFill>
              <a:srgbClr val="4298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73117C35-C681-5043-8C1F-228F3C30C848}"/>
                </a:ext>
              </a:extLst>
            </p:cNvPr>
            <p:cNvSpPr txBox="1"/>
            <p:nvPr userDrawn="1"/>
          </p:nvSpPr>
          <p:spPr>
            <a:xfrm>
              <a:off x="6591299" y="2653846"/>
              <a:ext cx="381000" cy="331105"/>
            </a:xfrm>
            <a:prstGeom prst="rect">
              <a:avLst/>
            </a:prstGeom>
            <a:noFill/>
          </p:spPr>
          <p:txBody>
            <a:bodyPr wrap="square" rtlCol="0">
              <a:spAutoFit/>
            </a:bodyPr>
            <a:lstStyle/>
            <a:p>
              <a:pPr algn="ctr"/>
              <a:r>
                <a:rPr lang="en-US" sz="1200" dirty="0">
                  <a:solidFill>
                    <a:schemeClr val="bg1"/>
                  </a:solidFill>
                </a:rPr>
                <a:t>3</a:t>
              </a:r>
            </a:p>
          </p:txBody>
        </p:sp>
      </p:grpSp>
    </p:spTree>
    <p:extLst>
      <p:ext uri="{BB962C8B-B14F-4D97-AF65-F5344CB8AC3E}">
        <p14:creationId xmlns:p14="http://schemas.microsoft.com/office/powerpoint/2010/main" val="168575977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3_Section Heade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2B1067-15C4-8D46-9FDD-A20E53BB5CF4}"/>
              </a:ext>
            </a:extLst>
          </p:cNvPr>
          <p:cNvSpPr>
            <a:spLocks noGrp="1"/>
          </p:cNvSpPr>
          <p:nvPr>
            <p:ph type="title" hasCustomPrompt="1"/>
          </p:nvPr>
        </p:nvSpPr>
        <p:spPr>
          <a:xfrm>
            <a:off x="457200" y="1066800"/>
            <a:ext cx="5264150" cy="2852737"/>
          </a:xfrm>
          <a:prstGeom prst="rect">
            <a:avLst/>
          </a:prstGeom>
        </p:spPr>
        <p:txBody>
          <a:bodyPr anchor="b">
            <a:normAutofit/>
          </a:bodyPr>
          <a:lstStyle>
            <a:lvl1pPr algn="l">
              <a:defRPr sz="4000">
                <a:solidFill>
                  <a:srgbClr val="666666"/>
                </a:solidFill>
              </a:defRPr>
            </a:lvl1pPr>
          </a:lstStyle>
          <a:p>
            <a:r>
              <a:rPr lang="en-US" dirty="0"/>
              <a:t>THANK YOU</a:t>
            </a:r>
          </a:p>
        </p:txBody>
      </p:sp>
      <p:sp>
        <p:nvSpPr>
          <p:cNvPr id="3" name="Text Placeholder 2">
            <a:extLst>
              <a:ext uri="{FF2B5EF4-FFF2-40B4-BE49-F238E27FC236}">
                <a16:creationId xmlns:a16="http://schemas.microsoft.com/office/drawing/2014/main" id="{E2C3E94D-727B-A948-9B78-12A6A899431B}"/>
              </a:ext>
            </a:extLst>
          </p:cNvPr>
          <p:cNvSpPr>
            <a:spLocks noGrp="1"/>
          </p:cNvSpPr>
          <p:nvPr>
            <p:ph type="body" idx="1" hasCustomPrompt="1"/>
          </p:nvPr>
        </p:nvSpPr>
        <p:spPr>
          <a:xfrm>
            <a:off x="490603" y="4071937"/>
            <a:ext cx="5264150" cy="439737"/>
          </a:xfrm>
          <a:prstGeom prst="rect">
            <a:avLst/>
          </a:prstGeom>
        </p:spPr>
        <p:txBody>
          <a:bodyPr/>
          <a:lstStyle>
            <a:lvl1pPr marL="0" indent="0">
              <a:buNone/>
              <a:defRPr sz="2400">
                <a:solidFill>
                  <a:srgbClr val="575757"/>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QUESTIONS</a:t>
            </a:r>
          </a:p>
        </p:txBody>
      </p:sp>
      <p:sp>
        <p:nvSpPr>
          <p:cNvPr id="6" name="Slide Number Placeholder 5">
            <a:extLst>
              <a:ext uri="{FF2B5EF4-FFF2-40B4-BE49-F238E27FC236}">
                <a16:creationId xmlns:a16="http://schemas.microsoft.com/office/drawing/2014/main" id="{313E9A27-94A1-CB40-B97E-AC4F5F3E0C67}"/>
              </a:ext>
            </a:extLst>
          </p:cNvPr>
          <p:cNvSpPr>
            <a:spLocks noGrp="1"/>
          </p:cNvSpPr>
          <p:nvPr>
            <p:ph type="sldNum" sz="quarter" idx="12"/>
          </p:nvPr>
        </p:nvSpPr>
        <p:spPr/>
        <p:txBody>
          <a:bodyPr/>
          <a:lstStyle/>
          <a:p>
            <a:fld id="{1CA897ED-F933-F140-B965-41326E641414}" type="slidenum">
              <a:rPr lang="en-US" smtClean="0"/>
              <a:t>‹#›</a:t>
            </a:fld>
            <a:endParaRPr lang="en-US"/>
          </a:p>
        </p:txBody>
      </p:sp>
    </p:spTree>
    <p:extLst>
      <p:ext uri="{BB962C8B-B14F-4D97-AF65-F5344CB8AC3E}">
        <p14:creationId xmlns:p14="http://schemas.microsoft.com/office/powerpoint/2010/main" val="400258339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End Presentation Hurricane ">
    <p:bg>
      <p:bgPr>
        <a:blipFill dpi="0" rotWithShape="1">
          <a:blip r:embed="rId2" cstate="screen">
            <a:alphaModFix amt="89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2B1067-15C4-8D46-9FDD-A20E53BB5CF4}"/>
              </a:ext>
            </a:extLst>
          </p:cNvPr>
          <p:cNvSpPr>
            <a:spLocks noGrp="1"/>
          </p:cNvSpPr>
          <p:nvPr>
            <p:ph type="title" hasCustomPrompt="1"/>
          </p:nvPr>
        </p:nvSpPr>
        <p:spPr>
          <a:xfrm>
            <a:off x="457200" y="1066800"/>
            <a:ext cx="5264150" cy="2852737"/>
          </a:xfrm>
          <a:prstGeom prst="rect">
            <a:avLst/>
          </a:prstGeom>
        </p:spPr>
        <p:txBody>
          <a:bodyPr anchor="b">
            <a:normAutofit/>
          </a:bodyPr>
          <a:lstStyle>
            <a:lvl1pPr algn="l">
              <a:defRPr sz="4000">
                <a:solidFill>
                  <a:srgbClr val="666666"/>
                </a:solidFill>
              </a:defRPr>
            </a:lvl1pPr>
          </a:lstStyle>
          <a:p>
            <a:r>
              <a:rPr lang="en-US" dirty="0"/>
              <a:t>THANK YOU</a:t>
            </a:r>
          </a:p>
        </p:txBody>
      </p:sp>
      <p:sp>
        <p:nvSpPr>
          <p:cNvPr id="3" name="Text Placeholder 2">
            <a:extLst>
              <a:ext uri="{FF2B5EF4-FFF2-40B4-BE49-F238E27FC236}">
                <a16:creationId xmlns:a16="http://schemas.microsoft.com/office/drawing/2014/main" id="{E2C3E94D-727B-A948-9B78-12A6A899431B}"/>
              </a:ext>
            </a:extLst>
          </p:cNvPr>
          <p:cNvSpPr>
            <a:spLocks noGrp="1"/>
          </p:cNvSpPr>
          <p:nvPr>
            <p:ph type="body" idx="1" hasCustomPrompt="1"/>
          </p:nvPr>
        </p:nvSpPr>
        <p:spPr>
          <a:xfrm>
            <a:off x="490603" y="4071937"/>
            <a:ext cx="5264150" cy="439737"/>
          </a:xfrm>
          <a:prstGeom prst="rect">
            <a:avLst/>
          </a:prstGeom>
        </p:spPr>
        <p:txBody>
          <a:bodyPr/>
          <a:lstStyle>
            <a:lvl1pPr marL="0" indent="0">
              <a:buNone/>
              <a:defRPr sz="2400">
                <a:solidFill>
                  <a:srgbClr val="575757"/>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QUESTIONS</a:t>
            </a:r>
          </a:p>
        </p:txBody>
      </p:sp>
      <p:sp>
        <p:nvSpPr>
          <p:cNvPr id="6" name="Slide Number Placeholder 5">
            <a:extLst>
              <a:ext uri="{FF2B5EF4-FFF2-40B4-BE49-F238E27FC236}">
                <a16:creationId xmlns:a16="http://schemas.microsoft.com/office/drawing/2014/main" id="{313E9A27-94A1-CB40-B97E-AC4F5F3E0C67}"/>
              </a:ext>
            </a:extLst>
          </p:cNvPr>
          <p:cNvSpPr>
            <a:spLocks noGrp="1"/>
          </p:cNvSpPr>
          <p:nvPr>
            <p:ph type="sldNum" sz="quarter" idx="12"/>
          </p:nvPr>
        </p:nvSpPr>
        <p:spPr/>
        <p:txBody>
          <a:bodyPr/>
          <a:lstStyle/>
          <a:p>
            <a:fld id="{1CA897ED-F933-F140-B965-41326E641414}" type="slidenum">
              <a:rPr lang="en-US" smtClean="0"/>
              <a:t>‹#›</a:t>
            </a:fld>
            <a:endParaRPr lang="en-US"/>
          </a:p>
        </p:txBody>
      </p:sp>
    </p:spTree>
    <p:extLst>
      <p:ext uri="{BB962C8B-B14F-4D97-AF65-F5344CB8AC3E}">
        <p14:creationId xmlns:p14="http://schemas.microsoft.com/office/powerpoint/2010/main" val="358562873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References">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0CFBC65-4A3D-DF47-A5EB-8A684D58D2CF}"/>
              </a:ext>
            </a:extLst>
          </p:cNvPr>
          <p:cNvSpPr>
            <a:spLocks noGrp="1"/>
          </p:cNvSpPr>
          <p:nvPr>
            <p:ph type="sldNum" sz="quarter" idx="12"/>
          </p:nvPr>
        </p:nvSpPr>
        <p:spPr/>
        <p:txBody>
          <a:bodyPr/>
          <a:lstStyle/>
          <a:p>
            <a:fld id="{1CA897ED-F933-F140-B965-41326E641414}" type="slidenum">
              <a:rPr lang="en-US" smtClean="0"/>
              <a:t>‹#›</a:t>
            </a:fld>
            <a:endParaRPr lang="en-US"/>
          </a:p>
        </p:txBody>
      </p:sp>
      <p:sp>
        <p:nvSpPr>
          <p:cNvPr id="17" name="Title 1">
            <a:extLst>
              <a:ext uri="{FF2B5EF4-FFF2-40B4-BE49-F238E27FC236}">
                <a16:creationId xmlns:a16="http://schemas.microsoft.com/office/drawing/2014/main" id="{0F013259-AA9B-E341-A3C1-B0A32677BD70}"/>
              </a:ext>
            </a:extLst>
          </p:cNvPr>
          <p:cNvSpPr>
            <a:spLocks noGrp="1"/>
          </p:cNvSpPr>
          <p:nvPr userDrawn="1">
            <p:ph type="title" hasCustomPrompt="1"/>
          </p:nvPr>
        </p:nvSpPr>
        <p:spPr>
          <a:xfrm>
            <a:off x="381000" y="1818930"/>
            <a:ext cx="3657600" cy="771870"/>
          </a:xfrm>
          <a:prstGeom prst="rect">
            <a:avLst/>
          </a:prstGeom>
        </p:spPr>
        <p:txBody>
          <a:bodyPr/>
          <a:lstStyle>
            <a:lvl1pPr algn="l">
              <a:defRPr/>
            </a:lvl1pPr>
          </a:lstStyle>
          <a:p>
            <a:r>
              <a:rPr lang="en-US" dirty="0"/>
              <a:t>Progress</a:t>
            </a:r>
          </a:p>
        </p:txBody>
      </p:sp>
      <p:grpSp>
        <p:nvGrpSpPr>
          <p:cNvPr id="35" name="Group 34">
            <a:extLst>
              <a:ext uri="{FF2B5EF4-FFF2-40B4-BE49-F238E27FC236}">
                <a16:creationId xmlns:a16="http://schemas.microsoft.com/office/drawing/2014/main" id="{0968DDE3-99A5-7D4E-BC2F-B9133003B423}"/>
              </a:ext>
            </a:extLst>
          </p:cNvPr>
          <p:cNvGrpSpPr/>
          <p:nvPr userDrawn="1"/>
        </p:nvGrpSpPr>
        <p:grpSpPr>
          <a:xfrm>
            <a:off x="3352800" y="3352800"/>
            <a:ext cx="5576776" cy="1724799"/>
            <a:chOff x="3200400" y="3533001"/>
            <a:chExt cx="5576776" cy="1724799"/>
          </a:xfrm>
        </p:grpSpPr>
        <p:sp>
          <p:nvSpPr>
            <p:cNvPr id="4" name="Rectangle 3">
              <a:extLst>
                <a:ext uri="{FF2B5EF4-FFF2-40B4-BE49-F238E27FC236}">
                  <a16:creationId xmlns:a16="http://schemas.microsoft.com/office/drawing/2014/main" id="{559F1A6A-A334-4E47-9851-004B55F5D82A}"/>
                </a:ext>
              </a:extLst>
            </p:cNvPr>
            <p:cNvSpPr/>
            <p:nvPr userDrawn="1"/>
          </p:nvSpPr>
          <p:spPr>
            <a:xfrm>
              <a:off x="3740888" y="3603552"/>
              <a:ext cx="3886200" cy="152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09D8285-29B9-B240-BF9D-5D372C190418}"/>
                </a:ext>
              </a:extLst>
            </p:cNvPr>
            <p:cNvSpPr/>
            <p:nvPr userDrawn="1"/>
          </p:nvSpPr>
          <p:spPr>
            <a:xfrm>
              <a:off x="7627088" y="3603552"/>
              <a:ext cx="457200" cy="152400"/>
            </a:xfrm>
            <a:prstGeom prst="rect">
              <a:avLst/>
            </a:prstGeom>
            <a:solidFill>
              <a:srgbClr val="DADD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DA01E3D5-70C2-9D4E-AB54-81D1CD4917AA}"/>
                </a:ext>
              </a:extLst>
            </p:cNvPr>
            <p:cNvSpPr/>
            <p:nvPr userDrawn="1"/>
          </p:nvSpPr>
          <p:spPr>
            <a:xfrm>
              <a:off x="3740888" y="3995074"/>
              <a:ext cx="3124200" cy="152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EE4AA38E-D225-8247-8F1E-8C69C44094E3}"/>
                </a:ext>
              </a:extLst>
            </p:cNvPr>
            <p:cNvSpPr/>
            <p:nvPr userDrawn="1"/>
          </p:nvSpPr>
          <p:spPr>
            <a:xfrm>
              <a:off x="6865088" y="3995074"/>
              <a:ext cx="1219200" cy="152400"/>
            </a:xfrm>
            <a:prstGeom prst="rect">
              <a:avLst/>
            </a:prstGeom>
            <a:solidFill>
              <a:srgbClr val="DADD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98F6103-1CB3-3D4C-8544-44979CE31E1F}"/>
                </a:ext>
              </a:extLst>
            </p:cNvPr>
            <p:cNvSpPr/>
            <p:nvPr userDrawn="1"/>
          </p:nvSpPr>
          <p:spPr>
            <a:xfrm>
              <a:off x="3740888" y="4368651"/>
              <a:ext cx="2743200" cy="152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2CBA042-5E6A-CB4D-AD1F-0173521AA879}"/>
                </a:ext>
              </a:extLst>
            </p:cNvPr>
            <p:cNvSpPr/>
            <p:nvPr userDrawn="1"/>
          </p:nvSpPr>
          <p:spPr>
            <a:xfrm>
              <a:off x="6484088" y="4368651"/>
              <a:ext cx="1600200" cy="152400"/>
            </a:xfrm>
            <a:prstGeom prst="rect">
              <a:avLst/>
            </a:prstGeom>
            <a:solidFill>
              <a:srgbClr val="DADD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16CA002-0EAA-9741-96AC-04C29E6DFFBD}"/>
                </a:ext>
              </a:extLst>
            </p:cNvPr>
            <p:cNvSpPr/>
            <p:nvPr userDrawn="1"/>
          </p:nvSpPr>
          <p:spPr>
            <a:xfrm>
              <a:off x="3740888" y="4729294"/>
              <a:ext cx="2286000" cy="152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400A02-15EA-BB41-B961-DCEC4401CD78}"/>
                </a:ext>
              </a:extLst>
            </p:cNvPr>
            <p:cNvSpPr/>
            <p:nvPr userDrawn="1"/>
          </p:nvSpPr>
          <p:spPr>
            <a:xfrm>
              <a:off x="6026888" y="4729294"/>
              <a:ext cx="2057400" cy="152400"/>
            </a:xfrm>
            <a:prstGeom prst="rect">
              <a:avLst/>
            </a:prstGeom>
            <a:solidFill>
              <a:srgbClr val="DADD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DAA34293-65BC-304B-94F3-A09C5436B5A6}"/>
                </a:ext>
              </a:extLst>
            </p:cNvPr>
            <p:cNvSpPr/>
            <p:nvPr userDrawn="1"/>
          </p:nvSpPr>
          <p:spPr>
            <a:xfrm>
              <a:off x="3740888" y="5057550"/>
              <a:ext cx="1905000" cy="152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263315E-EF27-F342-83C6-B72E7F1CA9C0}"/>
                </a:ext>
              </a:extLst>
            </p:cNvPr>
            <p:cNvSpPr/>
            <p:nvPr userDrawn="1"/>
          </p:nvSpPr>
          <p:spPr>
            <a:xfrm>
              <a:off x="5645888" y="5057550"/>
              <a:ext cx="2438400" cy="152400"/>
            </a:xfrm>
            <a:prstGeom prst="rect">
              <a:avLst/>
            </a:prstGeom>
            <a:solidFill>
              <a:srgbClr val="DADD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AED0EAC0-5D3D-454B-85A9-AA9583379469}"/>
                </a:ext>
              </a:extLst>
            </p:cNvPr>
            <p:cNvSpPr txBox="1"/>
            <p:nvPr userDrawn="1"/>
          </p:nvSpPr>
          <p:spPr>
            <a:xfrm>
              <a:off x="3207488" y="3533001"/>
              <a:ext cx="685800" cy="276999"/>
            </a:xfrm>
            <a:prstGeom prst="rect">
              <a:avLst/>
            </a:prstGeom>
            <a:noFill/>
          </p:spPr>
          <p:txBody>
            <a:bodyPr wrap="square" rtlCol="0">
              <a:spAutoFit/>
            </a:bodyPr>
            <a:lstStyle/>
            <a:p>
              <a:r>
                <a:rPr lang="en-US" sz="1200" dirty="0">
                  <a:solidFill>
                    <a:srgbClr val="575757"/>
                  </a:solidFill>
                </a:rPr>
                <a:t>Thing</a:t>
              </a:r>
            </a:p>
          </p:txBody>
        </p:sp>
        <p:sp>
          <p:nvSpPr>
            <p:cNvPr id="24" name="TextBox 23">
              <a:extLst>
                <a:ext uri="{FF2B5EF4-FFF2-40B4-BE49-F238E27FC236}">
                  <a16:creationId xmlns:a16="http://schemas.microsoft.com/office/drawing/2014/main" id="{BB566155-CF2D-4944-81EC-874CF840334D}"/>
                </a:ext>
              </a:extLst>
            </p:cNvPr>
            <p:cNvSpPr txBox="1"/>
            <p:nvPr userDrawn="1"/>
          </p:nvSpPr>
          <p:spPr>
            <a:xfrm>
              <a:off x="3200400" y="3914001"/>
              <a:ext cx="685800" cy="276999"/>
            </a:xfrm>
            <a:prstGeom prst="rect">
              <a:avLst/>
            </a:prstGeom>
            <a:noFill/>
          </p:spPr>
          <p:txBody>
            <a:bodyPr wrap="square" rtlCol="0">
              <a:spAutoFit/>
            </a:bodyPr>
            <a:lstStyle/>
            <a:p>
              <a:r>
                <a:rPr lang="en-US" sz="1200" dirty="0">
                  <a:solidFill>
                    <a:srgbClr val="575757"/>
                  </a:solidFill>
                </a:rPr>
                <a:t>Thing</a:t>
              </a:r>
            </a:p>
          </p:txBody>
        </p:sp>
        <p:sp>
          <p:nvSpPr>
            <p:cNvPr id="25" name="TextBox 24">
              <a:extLst>
                <a:ext uri="{FF2B5EF4-FFF2-40B4-BE49-F238E27FC236}">
                  <a16:creationId xmlns:a16="http://schemas.microsoft.com/office/drawing/2014/main" id="{5D2FF26F-391B-CA45-B22F-65C7BB11C41B}"/>
                </a:ext>
              </a:extLst>
            </p:cNvPr>
            <p:cNvSpPr txBox="1"/>
            <p:nvPr userDrawn="1"/>
          </p:nvSpPr>
          <p:spPr>
            <a:xfrm>
              <a:off x="3207488" y="4295001"/>
              <a:ext cx="685800" cy="276999"/>
            </a:xfrm>
            <a:prstGeom prst="rect">
              <a:avLst/>
            </a:prstGeom>
            <a:noFill/>
          </p:spPr>
          <p:txBody>
            <a:bodyPr wrap="square" rtlCol="0">
              <a:spAutoFit/>
            </a:bodyPr>
            <a:lstStyle/>
            <a:p>
              <a:r>
                <a:rPr lang="en-US" sz="1200" dirty="0">
                  <a:solidFill>
                    <a:srgbClr val="575757"/>
                  </a:solidFill>
                </a:rPr>
                <a:t>Thing</a:t>
              </a:r>
            </a:p>
          </p:txBody>
        </p:sp>
        <p:sp>
          <p:nvSpPr>
            <p:cNvPr id="26" name="TextBox 25">
              <a:extLst>
                <a:ext uri="{FF2B5EF4-FFF2-40B4-BE49-F238E27FC236}">
                  <a16:creationId xmlns:a16="http://schemas.microsoft.com/office/drawing/2014/main" id="{634C5AEC-20EB-B04A-BC55-5D42790000A3}"/>
                </a:ext>
              </a:extLst>
            </p:cNvPr>
            <p:cNvSpPr txBox="1"/>
            <p:nvPr userDrawn="1"/>
          </p:nvSpPr>
          <p:spPr>
            <a:xfrm>
              <a:off x="3207488" y="4648200"/>
              <a:ext cx="685800" cy="276999"/>
            </a:xfrm>
            <a:prstGeom prst="rect">
              <a:avLst/>
            </a:prstGeom>
            <a:noFill/>
          </p:spPr>
          <p:txBody>
            <a:bodyPr wrap="square" rtlCol="0">
              <a:spAutoFit/>
            </a:bodyPr>
            <a:lstStyle/>
            <a:p>
              <a:r>
                <a:rPr lang="en-US" sz="1200" dirty="0">
                  <a:solidFill>
                    <a:srgbClr val="575757"/>
                  </a:solidFill>
                </a:rPr>
                <a:t>Thing</a:t>
              </a:r>
            </a:p>
          </p:txBody>
        </p:sp>
        <p:sp>
          <p:nvSpPr>
            <p:cNvPr id="27" name="TextBox 26">
              <a:extLst>
                <a:ext uri="{FF2B5EF4-FFF2-40B4-BE49-F238E27FC236}">
                  <a16:creationId xmlns:a16="http://schemas.microsoft.com/office/drawing/2014/main" id="{05AC7A57-6C1C-2A40-AC29-B6B04EE5B1FE}"/>
                </a:ext>
              </a:extLst>
            </p:cNvPr>
            <p:cNvSpPr txBox="1"/>
            <p:nvPr userDrawn="1"/>
          </p:nvSpPr>
          <p:spPr>
            <a:xfrm>
              <a:off x="3206750" y="4980801"/>
              <a:ext cx="685800" cy="276999"/>
            </a:xfrm>
            <a:prstGeom prst="rect">
              <a:avLst/>
            </a:prstGeom>
            <a:noFill/>
          </p:spPr>
          <p:txBody>
            <a:bodyPr wrap="square" rtlCol="0">
              <a:spAutoFit/>
            </a:bodyPr>
            <a:lstStyle/>
            <a:p>
              <a:r>
                <a:rPr lang="en-US" sz="1200" dirty="0">
                  <a:solidFill>
                    <a:srgbClr val="575757"/>
                  </a:solidFill>
                </a:rPr>
                <a:t>Thing</a:t>
              </a:r>
            </a:p>
          </p:txBody>
        </p:sp>
        <p:sp>
          <p:nvSpPr>
            <p:cNvPr id="28" name="TextBox 27">
              <a:extLst>
                <a:ext uri="{FF2B5EF4-FFF2-40B4-BE49-F238E27FC236}">
                  <a16:creationId xmlns:a16="http://schemas.microsoft.com/office/drawing/2014/main" id="{EC9555B3-A4C5-234F-87FE-DE635CD59160}"/>
                </a:ext>
              </a:extLst>
            </p:cNvPr>
            <p:cNvSpPr txBox="1"/>
            <p:nvPr userDrawn="1"/>
          </p:nvSpPr>
          <p:spPr>
            <a:xfrm>
              <a:off x="8091376" y="3533001"/>
              <a:ext cx="685800" cy="276999"/>
            </a:xfrm>
            <a:prstGeom prst="rect">
              <a:avLst/>
            </a:prstGeom>
            <a:noFill/>
          </p:spPr>
          <p:txBody>
            <a:bodyPr wrap="square" rtlCol="0">
              <a:spAutoFit/>
            </a:bodyPr>
            <a:lstStyle/>
            <a:p>
              <a:r>
                <a:rPr lang="en-US" sz="1200" dirty="0">
                  <a:solidFill>
                    <a:srgbClr val="575757"/>
                  </a:solidFill>
                </a:rPr>
                <a:t>90%</a:t>
              </a:r>
            </a:p>
          </p:txBody>
        </p:sp>
        <p:sp>
          <p:nvSpPr>
            <p:cNvPr id="29" name="TextBox 28">
              <a:extLst>
                <a:ext uri="{FF2B5EF4-FFF2-40B4-BE49-F238E27FC236}">
                  <a16:creationId xmlns:a16="http://schemas.microsoft.com/office/drawing/2014/main" id="{F521C118-AF90-BA4B-8D7F-C288A228DC31}"/>
                </a:ext>
              </a:extLst>
            </p:cNvPr>
            <p:cNvSpPr txBox="1"/>
            <p:nvPr userDrawn="1"/>
          </p:nvSpPr>
          <p:spPr>
            <a:xfrm>
              <a:off x="8084288" y="3914001"/>
              <a:ext cx="685800" cy="276999"/>
            </a:xfrm>
            <a:prstGeom prst="rect">
              <a:avLst/>
            </a:prstGeom>
            <a:noFill/>
          </p:spPr>
          <p:txBody>
            <a:bodyPr wrap="square" rtlCol="0">
              <a:spAutoFit/>
            </a:bodyPr>
            <a:lstStyle/>
            <a:p>
              <a:r>
                <a:rPr lang="en-US" sz="1200" dirty="0">
                  <a:solidFill>
                    <a:srgbClr val="575757"/>
                  </a:solidFill>
                </a:rPr>
                <a:t>90%</a:t>
              </a:r>
            </a:p>
          </p:txBody>
        </p:sp>
        <p:sp>
          <p:nvSpPr>
            <p:cNvPr id="30" name="TextBox 29">
              <a:extLst>
                <a:ext uri="{FF2B5EF4-FFF2-40B4-BE49-F238E27FC236}">
                  <a16:creationId xmlns:a16="http://schemas.microsoft.com/office/drawing/2014/main" id="{97FB2073-1455-2B48-9473-0A139DCB2040}"/>
                </a:ext>
              </a:extLst>
            </p:cNvPr>
            <p:cNvSpPr txBox="1"/>
            <p:nvPr userDrawn="1"/>
          </p:nvSpPr>
          <p:spPr>
            <a:xfrm>
              <a:off x="8091376" y="4295001"/>
              <a:ext cx="685800" cy="276999"/>
            </a:xfrm>
            <a:prstGeom prst="rect">
              <a:avLst/>
            </a:prstGeom>
            <a:noFill/>
          </p:spPr>
          <p:txBody>
            <a:bodyPr wrap="square" rtlCol="0">
              <a:spAutoFit/>
            </a:bodyPr>
            <a:lstStyle/>
            <a:p>
              <a:r>
                <a:rPr lang="en-US" sz="1200" dirty="0">
                  <a:solidFill>
                    <a:srgbClr val="575757"/>
                  </a:solidFill>
                </a:rPr>
                <a:t>90%</a:t>
              </a:r>
            </a:p>
          </p:txBody>
        </p:sp>
        <p:sp>
          <p:nvSpPr>
            <p:cNvPr id="31" name="TextBox 30">
              <a:extLst>
                <a:ext uri="{FF2B5EF4-FFF2-40B4-BE49-F238E27FC236}">
                  <a16:creationId xmlns:a16="http://schemas.microsoft.com/office/drawing/2014/main" id="{7CBCEF2D-EF9D-7A46-8BEB-5F948CCCC943}"/>
                </a:ext>
              </a:extLst>
            </p:cNvPr>
            <p:cNvSpPr txBox="1"/>
            <p:nvPr userDrawn="1"/>
          </p:nvSpPr>
          <p:spPr>
            <a:xfrm>
              <a:off x="8091376" y="4648200"/>
              <a:ext cx="685800" cy="276999"/>
            </a:xfrm>
            <a:prstGeom prst="rect">
              <a:avLst/>
            </a:prstGeom>
            <a:noFill/>
          </p:spPr>
          <p:txBody>
            <a:bodyPr wrap="square" rtlCol="0">
              <a:spAutoFit/>
            </a:bodyPr>
            <a:lstStyle/>
            <a:p>
              <a:r>
                <a:rPr lang="en-US" sz="1200" dirty="0">
                  <a:solidFill>
                    <a:srgbClr val="575757"/>
                  </a:solidFill>
                </a:rPr>
                <a:t>90%</a:t>
              </a:r>
            </a:p>
          </p:txBody>
        </p:sp>
        <p:sp>
          <p:nvSpPr>
            <p:cNvPr id="32" name="TextBox 31">
              <a:extLst>
                <a:ext uri="{FF2B5EF4-FFF2-40B4-BE49-F238E27FC236}">
                  <a16:creationId xmlns:a16="http://schemas.microsoft.com/office/drawing/2014/main" id="{7CF5E098-2E15-5741-A7AD-D8C26B027420}"/>
                </a:ext>
              </a:extLst>
            </p:cNvPr>
            <p:cNvSpPr txBox="1"/>
            <p:nvPr userDrawn="1"/>
          </p:nvSpPr>
          <p:spPr>
            <a:xfrm>
              <a:off x="8090638" y="4980801"/>
              <a:ext cx="685800" cy="276999"/>
            </a:xfrm>
            <a:prstGeom prst="rect">
              <a:avLst/>
            </a:prstGeom>
            <a:noFill/>
          </p:spPr>
          <p:txBody>
            <a:bodyPr wrap="square" rtlCol="0">
              <a:spAutoFit/>
            </a:bodyPr>
            <a:lstStyle/>
            <a:p>
              <a:r>
                <a:rPr lang="en-US" sz="1200" dirty="0">
                  <a:solidFill>
                    <a:srgbClr val="575757"/>
                  </a:solidFill>
                </a:rPr>
                <a:t>90%</a:t>
              </a:r>
            </a:p>
          </p:txBody>
        </p:sp>
      </p:grpSp>
      <p:sp>
        <p:nvSpPr>
          <p:cNvPr id="34" name="TextBox 33">
            <a:extLst>
              <a:ext uri="{FF2B5EF4-FFF2-40B4-BE49-F238E27FC236}">
                <a16:creationId xmlns:a16="http://schemas.microsoft.com/office/drawing/2014/main" id="{693D9CC3-80C3-DB4E-83A1-C84A95B080E5}"/>
              </a:ext>
            </a:extLst>
          </p:cNvPr>
          <p:cNvSpPr txBox="1"/>
          <p:nvPr userDrawn="1"/>
        </p:nvSpPr>
        <p:spPr>
          <a:xfrm>
            <a:off x="381000" y="2667000"/>
            <a:ext cx="3657600" cy="369332"/>
          </a:xfrm>
          <a:prstGeom prst="rect">
            <a:avLst/>
          </a:prstGeom>
          <a:noFill/>
        </p:spPr>
        <p:txBody>
          <a:bodyPr wrap="square" rtlCol="0">
            <a:spAutoFit/>
          </a:bodyPr>
          <a:lstStyle/>
          <a:p>
            <a:r>
              <a:rPr lang="en-US" dirty="0"/>
              <a:t>Paragraph Text</a:t>
            </a:r>
          </a:p>
        </p:txBody>
      </p:sp>
      <p:sp>
        <p:nvSpPr>
          <p:cNvPr id="36" name="TextBox 35">
            <a:extLst>
              <a:ext uri="{FF2B5EF4-FFF2-40B4-BE49-F238E27FC236}">
                <a16:creationId xmlns:a16="http://schemas.microsoft.com/office/drawing/2014/main" id="{0D1B1D1D-CC17-3B40-9E3F-C6DC4A5EB6E9}"/>
              </a:ext>
            </a:extLst>
          </p:cNvPr>
          <p:cNvSpPr txBox="1"/>
          <p:nvPr userDrawn="1"/>
        </p:nvSpPr>
        <p:spPr>
          <a:xfrm rot="1278943">
            <a:off x="1291312" y="2832582"/>
            <a:ext cx="9504525" cy="1107996"/>
          </a:xfrm>
          <a:prstGeom prst="rect">
            <a:avLst/>
          </a:prstGeom>
          <a:noFill/>
        </p:spPr>
        <p:txBody>
          <a:bodyPr wrap="none" rtlCol="0">
            <a:spAutoFit/>
          </a:bodyPr>
          <a:lstStyle/>
          <a:p>
            <a:r>
              <a:rPr lang="en-US" sz="6600" dirty="0"/>
              <a:t>This Slide Not for Editing</a:t>
            </a:r>
          </a:p>
        </p:txBody>
      </p:sp>
    </p:spTree>
    <p:extLst>
      <p:ext uri="{BB962C8B-B14F-4D97-AF65-F5344CB8AC3E}">
        <p14:creationId xmlns:p14="http://schemas.microsoft.com/office/powerpoint/2010/main" val="94412741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Hurricane Timeline">
    <p:bg>
      <p:bgPr>
        <a:solidFill>
          <a:schemeClr val="bg1"/>
        </a:solidFill>
        <a:effectLst/>
      </p:bgPr>
    </p:bg>
    <p:spTree>
      <p:nvGrpSpPr>
        <p:cNvPr id="1" name=""/>
        <p:cNvGrpSpPr/>
        <p:nvPr/>
      </p:nvGrpSpPr>
      <p:grpSpPr>
        <a:xfrm>
          <a:off x="0" y="0"/>
          <a:ext cx="0" cy="0"/>
          <a:chOff x="0" y="0"/>
          <a:chExt cx="0" cy="0"/>
        </a:xfrm>
      </p:grpSpPr>
      <p:pic>
        <p:nvPicPr>
          <p:cNvPr id="69" name="Picture 68">
            <a:extLst>
              <a:ext uri="{FF2B5EF4-FFF2-40B4-BE49-F238E27FC236}">
                <a16:creationId xmlns:a16="http://schemas.microsoft.com/office/drawing/2014/main" id="{17E39627-AE5C-0548-95FB-938473B119D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838200" y="4343400"/>
            <a:ext cx="11353800" cy="228602"/>
          </a:xfrm>
          <a:prstGeom prst="rect">
            <a:avLst/>
          </a:prstGeom>
          <a:effectLst>
            <a:outerShdw blurRad="292100" dist="63500" dir="2700000" sx="98000" sy="98000" algn="t" rotWithShape="0">
              <a:prstClr val="black">
                <a:alpha val="15000"/>
              </a:prstClr>
            </a:outerShdw>
          </a:effectLst>
        </p:spPr>
      </p:pic>
      <p:sp>
        <p:nvSpPr>
          <p:cNvPr id="4" name="Slide Number Placeholder 3">
            <a:extLst>
              <a:ext uri="{FF2B5EF4-FFF2-40B4-BE49-F238E27FC236}">
                <a16:creationId xmlns:a16="http://schemas.microsoft.com/office/drawing/2014/main" id="{F55CB773-81E5-EB4E-982D-1904BA580FA1}"/>
              </a:ext>
            </a:extLst>
          </p:cNvPr>
          <p:cNvSpPr>
            <a:spLocks noGrp="1"/>
          </p:cNvSpPr>
          <p:nvPr>
            <p:ph type="sldNum" sz="quarter" idx="12"/>
          </p:nvPr>
        </p:nvSpPr>
        <p:spPr/>
        <p:txBody>
          <a:bodyPr/>
          <a:lstStyle/>
          <a:p>
            <a:fld id="{1CA897ED-F933-F140-B965-41326E641414}" type="slidenum">
              <a:rPr lang="en-US" smtClean="0"/>
              <a:t>‹#›</a:t>
            </a:fld>
            <a:endParaRPr lang="en-US"/>
          </a:p>
        </p:txBody>
      </p:sp>
      <p:sp>
        <p:nvSpPr>
          <p:cNvPr id="31" name="Title 1">
            <a:extLst>
              <a:ext uri="{FF2B5EF4-FFF2-40B4-BE49-F238E27FC236}">
                <a16:creationId xmlns:a16="http://schemas.microsoft.com/office/drawing/2014/main" id="{E63140A6-9F1C-EB4E-A096-1C4574928B53}"/>
              </a:ext>
            </a:extLst>
          </p:cNvPr>
          <p:cNvSpPr>
            <a:spLocks noGrp="1"/>
          </p:cNvSpPr>
          <p:nvPr>
            <p:ph type="title" hasCustomPrompt="1"/>
          </p:nvPr>
        </p:nvSpPr>
        <p:spPr>
          <a:xfrm>
            <a:off x="457200" y="1818930"/>
            <a:ext cx="3198812" cy="771870"/>
          </a:xfrm>
          <a:prstGeom prst="rect">
            <a:avLst/>
          </a:prstGeom>
        </p:spPr>
        <p:txBody>
          <a:bodyPr/>
          <a:lstStyle>
            <a:lvl1pPr algn="l">
              <a:defRPr/>
            </a:lvl1pPr>
          </a:lstStyle>
          <a:p>
            <a:r>
              <a:rPr lang="en-US" dirty="0"/>
              <a:t>Timeline</a:t>
            </a:r>
          </a:p>
        </p:txBody>
      </p:sp>
      <p:grpSp>
        <p:nvGrpSpPr>
          <p:cNvPr id="32" name="Group 31">
            <a:extLst>
              <a:ext uri="{FF2B5EF4-FFF2-40B4-BE49-F238E27FC236}">
                <a16:creationId xmlns:a16="http://schemas.microsoft.com/office/drawing/2014/main" id="{34BC897C-744F-0F4F-A755-E39EABD0E45B}"/>
              </a:ext>
            </a:extLst>
          </p:cNvPr>
          <p:cNvGrpSpPr/>
          <p:nvPr userDrawn="1"/>
        </p:nvGrpSpPr>
        <p:grpSpPr>
          <a:xfrm rot="10800000">
            <a:off x="2656810" y="4343400"/>
            <a:ext cx="152400" cy="609600"/>
            <a:chOff x="762000" y="3197683"/>
            <a:chExt cx="152400" cy="609600"/>
          </a:xfrm>
        </p:grpSpPr>
        <p:sp>
          <p:nvSpPr>
            <p:cNvPr id="33" name="Oval 32">
              <a:extLst>
                <a:ext uri="{FF2B5EF4-FFF2-40B4-BE49-F238E27FC236}">
                  <a16:creationId xmlns:a16="http://schemas.microsoft.com/office/drawing/2014/main" id="{B33BE699-0329-E44F-A015-B7BE876C558C}"/>
                </a:ext>
              </a:extLst>
            </p:cNvPr>
            <p:cNvSpPr/>
            <p:nvPr userDrawn="1"/>
          </p:nvSpPr>
          <p:spPr>
            <a:xfrm>
              <a:off x="762000" y="3197683"/>
              <a:ext cx="152400" cy="152400"/>
            </a:xfrm>
            <a:prstGeom prst="ellipse">
              <a:avLst/>
            </a:prstGeom>
            <a:solidFill>
              <a:srgbClr val="1D469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4" name="Straight Connector 33">
              <a:extLst>
                <a:ext uri="{FF2B5EF4-FFF2-40B4-BE49-F238E27FC236}">
                  <a16:creationId xmlns:a16="http://schemas.microsoft.com/office/drawing/2014/main" id="{266C1D53-6DFB-1943-845F-7F217CAD2CA9}"/>
                </a:ext>
              </a:extLst>
            </p:cNvPr>
            <p:cNvCxnSpPr>
              <a:cxnSpLocks/>
              <a:stCxn id="33" idx="4"/>
            </p:cNvCxnSpPr>
            <p:nvPr userDrawn="1"/>
          </p:nvCxnSpPr>
          <p:spPr>
            <a:xfrm>
              <a:off x="838200" y="3350083"/>
              <a:ext cx="0" cy="457200"/>
            </a:xfrm>
            <a:prstGeom prst="line">
              <a:avLst/>
            </a:prstGeom>
            <a:ln w="19050">
              <a:solidFill>
                <a:srgbClr val="1D4690"/>
              </a:solidFill>
            </a:ln>
          </p:spPr>
          <p:style>
            <a:lnRef idx="1">
              <a:schemeClr val="accent1"/>
            </a:lnRef>
            <a:fillRef idx="0">
              <a:schemeClr val="accent1"/>
            </a:fillRef>
            <a:effectRef idx="0">
              <a:schemeClr val="accent1"/>
            </a:effectRef>
            <a:fontRef idx="minor">
              <a:schemeClr val="tx1"/>
            </a:fontRef>
          </p:style>
        </p:cxnSp>
      </p:grpSp>
      <p:sp>
        <p:nvSpPr>
          <p:cNvPr id="35" name="Text Placeholder 24">
            <a:extLst>
              <a:ext uri="{FF2B5EF4-FFF2-40B4-BE49-F238E27FC236}">
                <a16:creationId xmlns:a16="http://schemas.microsoft.com/office/drawing/2014/main" id="{FC1FF51F-5E1F-6B4A-99F4-54114433AD0E}"/>
              </a:ext>
            </a:extLst>
          </p:cNvPr>
          <p:cNvSpPr txBox="1">
            <a:spLocks/>
          </p:cNvSpPr>
          <p:nvPr userDrawn="1"/>
        </p:nvSpPr>
        <p:spPr>
          <a:xfrm>
            <a:off x="2256759" y="3948135"/>
            <a:ext cx="952500" cy="319414"/>
          </a:xfrm>
          <a:prstGeom prst="rect">
            <a:avLst/>
          </a:prstGeom>
        </p:spPr>
        <p:txBody>
          <a:bodyPr>
            <a:normAutofit fontScale="92500" lnSpcReduction="20000"/>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rgbClr val="575757"/>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57575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57575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57575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57575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a:t>Event</a:t>
            </a:r>
          </a:p>
        </p:txBody>
      </p:sp>
      <p:grpSp>
        <p:nvGrpSpPr>
          <p:cNvPr id="36" name="Group 35">
            <a:extLst>
              <a:ext uri="{FF2B5EF4-FFF2-40B4-BE49-F238E27FC236}">
                <a16:creationId xmlns:a16="http://schemas.microsoft.com/office/drawing/2014/main" id="{6DBC313E-6528-4D4D-8AC4-67F5F1838494}"/>
              </a:ext>
            </a:extLst>
          </p:cNvPr>
          <p:cNvGrpSpPr/>
          <p:nvPr userDrawn="1"/>
        </p:nvGrpSpPr>
        <p:grpSpPr>
          <a:xfrm rot="10800000">
            <a:off x="7321687" y="4335272"/>
            <a:ext cx="152400" cy="609600"/>
            <a:chOff x="762000" y="3197683"/>
            <a:chExt cx="152400" cy="609600"/>
          </a:xfrm>
        </p:grpSpPr>
        <p:sp>
          <p:nvSpPr>
            <p:cNvPr id="37" name="Oval 36">
              <a:extLst>
                <a:ext uri="{FF2B5EF4-FFF2-40B4-BE49-F238E27FC236}">
                  <a16:creationId xmlns:a16="http://schemas.microsoft.com/office/drawing/2014/main" id="{28DB883B-E5F9-3C4B-919A-9D78AF6510C3}"/>
                </a:ext>
              </a:extLst>
            </p:cNvPr>
            <p:cNvSpPr/>
            <p:nvPr userDrawn="1"/>
          </p:nvSpPr>
          <p:spPr>
            <a:xfrm>
              <a:off x="762000" y="3197683"/>
              <a:ext cx="152400" cy="152400"/>
            </a:xfrm>
            <a:prstGeom prst="ellipse">
              <a:avLst/>
            </a:prstGeom>
            <a:solidFill>
              <a:srgbClr val="1D469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8" name="Straight Connector 37">
              <a:extLst>
                <a:ext uri="{FF2B5EF4-FFF2-40B4-BE49-F238E27FC236}">
                  <a16:creationId xmlns:a16="http://schemas.microsoft.com/office/drawing/2014/main" id="{394D3C93-5D82-C540-8822-A08853643755}"/>
                </a:ext>
              </a:extLst>
            </p:cNvPr>
            <p:cNvCxnSpPr>
              <a:cxnSpLocks/>
              <a:stCxn id="37" idx="4"/>
            </p:cNvCxnSpPr>
            <p:nvPr userDrawn="1"/>
          </p:nvCxnSpPr>
          <p:spPr>
            <a:xfrm>
              <a:off x="838200" y="3350083"/>
              <a:ext cx="0" cy="457200"/>
            </a:xfrm>
            <a:prstGeom prst="line">
              <a:avLst/>
            </a:prstGeom>
            <a:ln w="19050">
              <a:solidFill>
                <a:srgbClr val="1D4690"/>
              </a:solidFill>
            </a:ln>
          </p:spPr>
          <p:style>
            <a:lnRef idx="1">
              <a:schemeClr val="accent1"/>
            </a:lnRef>
            <a:fillRef idx="0">
              <a:schemeClr val="accent1"/>
            </a:fillRef>
            <a:effectRef idx="0">
              <a:schemeClr val="accent1"/>
            </a:effectRef>
            <a:fontRef idx="minor">
              <a:schemeClr val="tx1"/>
            </a:fontRef>
          </p:style>
        </p:cxnSp>
      </p:grpSp>
      <p:sp>
        <p:nvSpPr>
          <p:cNvPr id="39" name="Text Placeholder 24">
            <a:extLst>
              <a:ext uri="{FF2B5EF4-FFF2-40B4-BE49-F238E27FC236}">
                <a16:creationId xmlns:a16="http://schemas.microsoft.com/office/drawing/2014/main" id="{377463BD-15D6-B446-8645-0707A91FF32D}"/>
              </a:ext>
            </a:extLst>
          </p:cNvPr>
          <p:cNvSpPr txBox="1">
            <a:spLocks/>
          </p:cNvSpPr>
          <p:nvPr userDrawn="1"/>
        </p:nvSpPr>
        <p:spPr>
          <a:xfrm>
            <a:off x="6921636" y="3940007"/>
            <a:ext cx="952500" cy="319414"/>
          </a:xfrm>
          <a:prstGeom prst="rect">
            <a:avLst/>
          </a:prstGeom>
        </p:spPr>
        <p:txBody>
          <a:bodyPr>
            <a:normAutofit fontScale="92500" lnSpcReduction="20000"/>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rgbClr val="575757"/>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57575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57575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57575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57575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a:t>Event</a:t>
            </a:r>
          </a:p>
        </p:txBody>
      </p:sp>
      <p:grpSp>
        <p:nvGrpSpPr>
          <p:cNvPr id="40" name="Group 39">
            <a:extLst>
              <a:ext uri="{FF2B5EF4-FFF2-40B4-BE49-F238E27FC236}">
                <a16:creationId xmlns:a16="http://schemas.microsoft.com/office/drawing/2014/main" id="{1687716D-B95F-C843-B044-6EE69878CCF0}"/>
              </a:ext>
            </a:extLst>
          </p:cNvPr>
          <p:cNvGrpSpPr/>
          <p:nvPr userDrawn="1"/>
        </p:nvGrpSpPr>
        <p:grpSpPr>
          <a:xfrm>
            <a:off x="8748186" y="2861885"/>
            <a:ext cx="2806429" cy="2109568"/>
            <a:chOff x="8748186" y="2861885"/>
            <a:chExt cx="2806429" cy="2109568"/>
          </a:xfrm>
        </p:grpSpPr>
        <p:grpSp>
          <p:nvGrpSpPr>
            <p:cNvPr id="41" name="Group 40">
              <a:extLst>
                <a:ext uri="{FF2B5EF4-FFF2-40B4-BE49-F238E27FC236}">
                  <a16:creationId xmlns:a16="http://schemas.microsoft.com/office/drawing/2014/main" id="{13E0B099-02BB-B04D-A86F-6129C3177CCD}"/>
                </a:ext>
              </a:extLst>
            </p:cNvPr>
            <p:cNvGrpSpPr/>
            <p:nvPr/>
          </p:nvGrpSpPr>
          <p:grpSpPr>
            <a:xfrm>
              <a:off x="9148236" y="3960102"/>
              <a:ext cx="152400" cy="609600"/>
              <a:chOff x="762000" y="3197683"/>
              <a:chExt cx="152400" cy="609600"/>
            </a:xfrm>
          </p:grpSpPr>
          <p:sp>
            <p:nvSpPr>
              <p:cNvPr id="46" name="Oval 45">
                <a:extLst>
                  <a:ext uri="{FF2B5EF4-FFF2-40B4-BE49-F238E27FC236}">
                    <a16:creationId xmlns:a16="http://schemas.microsoft.com/office/drawing/2014/main" id="{D8BDF862-B314-8947-BC03-FD1AB12303D5}"/>
                  </a:ext>
                </a:extLst>
              </p:cNvPr>
              <p:cNvSpPr/>
              <p:nvPr userDrawn="1"/>
            </p:nvSpPr>
            <p:spPr>
              <a:xfrm>
                <a:off x="762000" y="3197683"/>
                <a:ext cx="152400" cy="152400"/>
              </a:xfrm>
              <a:prstGeom prst="ellipse">
                <a:avLst/>
              </a:prstGeom>
              <a:solidFill>
                <a:srgbClr val="1D469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7" name="Straight Connector 46">
                <a:extLst>
                  <a:ext uri="{FF2B5EF4-FFF2-40B4-BE49-F238E27FC236}">
                    <a16:creationId xmlns:a16="http://schemas.microsoft.com/office/drawing/2014/main" id="{5E74584D-81FD-7646-837B-C1D708B9E6A6}"/>
                  </a:ext>
                </a:extLst>
              </p:cNvPr>
              <p:cNvCxnSpPr>
                <a:cxnSpLocks/>
                <a:stCxn id="46" idx="4"/>
              </p:cNvCxnSpPr>
              <p:nvPr userDrawn="1"/>
            </p:nvCxnSpPr>
            <p:spPr>
              <a:xfrm>
                <a:off x="838200" y="3350083"/>
                <a:ext cx="0" cy="457200"/>
              </a:xfrm>
              <a:prstGeom prst="line">
                <a:avLst/>
              </a:prstGeom>
              <a:ln w="19050">
                <a:solidFill>
                  <a:srgbClr val="1D4690"/>
                </a:solidFill>
              </a:ln>
            </p:spPr>
            <p:style>
              <a:lnRef idx="1">
                <a:schemeClr val="accent1"/>
              </a:lnRef>
              <a:fillRef idx="0">
                <a:schemeClr val="accent1"/>
              </a:fillRef>
              <a:effectRef idx="0">
                <a:schemeClr val="accent1"/>
              </a:effectRef>
              <a:fontRef idx="minor">
                <a:schemeClr val="tx1"/>
              </a:fontRef>
            </p:style>
          </p:cxnSp>
        </p:grpSp>
        <p:sp>
          <p:nvSpPr>
            <p:cNvPr id="42" name="Text Placeholder 24">
              <a:extLst>
                <a:ext uri="{FF2B5EF4-FFF2-40B4-BE49-F238E27FC236}">
                  <a16:creationId xmlns:a16="http://schemas.microsoft.com/office/drawing/2014/main" id="{143021F4-4925-8F48-9D49-642442FBD769}"/>
                </a:ext>
              </a:extLst>
            </p:cNvPr>
            <p:cNvSpPr txBox="1">
              <a:spLocks/>
            </p:cNvSpPr>
            <p:nvPr/>
          </p:nvSpPr>
          <p:spPr>
            <a:xfrm>
              <a:off x="8748186" y="4652039"/>
              <a:ext cx="952500" cy="319414"/>
            </a:xfrm>
            <a:prstGeom prst="rect">
              <a:avLst/>
            </a:prstGeom>
          </p:spPr>
          <p:txBody>
            <a:bodyPr>
              <a:normAutofit fontScale="92500" lnSpcReduction="20000"/>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rgbClr val="575757"/>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57575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57575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57575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57575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a:t>Event</a:t>
              </a:r>
            </a:p>
          </p:txBody>
        </p:sp>
        <p:grpSp>
          <p:nvGrpSpPr>
            <p:cNvPr id="43" name="Group 42">
              <a:extLst>
                <a:ext uri="{FF2B5EF4-FFF2-40B4-BE49-F238E27FC236}">
                  <a16:creationId xmlns:a16="http://schemas.microsoft.com/office/drawing/2014/main" id="{E503C6AC-46C1-6E42-A0AA-04576409E8D0}"/>
                </a:ext>
              </a:extLst>
            </p:cNvPr>
            <p:cNvGrpSpPr/>
            <p:nvPr/>
          </p:nvGrpSpPr>
          <p:grpSpPr>
            <a:xfrm>
              <a:off x="9040015" y="2861885"/>
              <a:ext cx="2514600" cy="954107"/>
              <a:chOff x="5029200" y="1430179"/>
              <a:chExt cx="2514600" cy="954107"/>
            </a:xfrm>
          </p:grpSpPr>
          <p:sp>
            <p:nvSpPr>
              <p:cNvPr id="44" name="TextBox 43">
                <a:extLst>
                  <a:ext uri="{FF2B5EF4-FFF2-40B4-BE49-F238E27FC236}">
                    <a16:creationId xmlns:a16="http://schemas.microsoft.com/office/drawing/2014/main" id="{8E83E972-ADA6-8443-8BDF-C90F1E9D53D2}"/>
                  </a:ext>
                </a:extLst>
              </p:cNvPr>
              <p:cNvSpPr txBox="1"/>
              <p:nvPr/>
            </p:nvSpPr>
            <p:spPr>
              <a:xfrm>
                <a:off x="5029200" y="1676400"/>
                <a:ext cx="2514600" cy="707886"/>
              </a:xfrm>
              <a:prstGeom prst="rect">
                <a:avLst/>
              </a:prstGeom>
              <a:noFill/>
            </p:spPr>
            <p:txBody>
              <a:bodyPr wrap="square" rtlCol="0">
                <a:spAutoFit/>
              </a:bodyPr>
              <a:lstStyle/>
              <a:p>
                <a:r>
                  <a:rPr lang="en-US" sz="1000" dirty="0">
                    <a:solidFill>
                      <a:srgbClr val="575757"/>
                    </a:solidFill>
                  </a:rPr>
                  <a:t>Lorem ipsum dolor sit </a:t>
                </a:r>
                <a:r>
                  <a:rPr lang="en-US" sz="1000" dirty="0" err="1">
                    <a:solidFill>
                      <a:srgbClr val="575757"/>
                    </a:solidFill>
                  </a:rPr>
                  <a:t>amet</a:t>
                </a:r>
                <a:r>
                  <a:rPr lang="en-US" sz="1000" dirty="0">
                    <a:solidFill>
                      <a:srgbClr val="575757"/>
                    </a:solidFill>
                  </a:rPr>
                  <a:t>, </a:t>
                </a:r>
                <a:r>
                  <a:rPr lang="en-US" sz="1000" dirty="0" err="1">
                    <a:solidFill>
                      <a:srgbClr val="575757"/>
                    </a:solidFill>
                  </a:rPr>
                  <a:t>consectetur</a:t>
                </a:r>
                <a:r>
                  <a:rPr lang="en-US" sz="1000" dirty="0">
                    <a:solidFill>
                      <a:srgbClr val="575757"/>
                    </a:solidFill>
                  </a:rPr>
                  <a:t> </a:t>
                </a:r>
                <a:r>
                  <a:rPr lang="en-US" sz="1000" dirty="0" err="1">
                    <a:solidFill>
                      <a:srgbClr val="575757"/>
                    </a:solidFill>
                  </a:rPr>
                  <a:t>adipiscing</a:t>
                </a:r>
                <a:r>
                  <a:rPr lang="en-US" sz="1000" dirty="0">
                    <a:solidFill>
                      <a:srgbClr val="575757"/>
                    </a:solidFill>
                  </a:rPr>
                  <a:t> </a:t>
                </a:r>
                <a:r>
                  <a:rPr lang="en-US" sz="1000" dirty="0" err="1">
                    <a:solidFill>
                      <a:srgbClr val="575757"/>
                    </a:solidFill>
                  </a:rPr>
                  <a:t>elit</a:t>
                </a:r>
                <a:r>
                  <a:rPr lang="en-US" sz="1000" dirty="0">
                    <a:solidFill>
                      <a:srgbClr val="575757"/>
                    </a:solidFill>
                  </a:rPr>
                  <a:t>, </a:t>
                </a:r>
                <a:r>
                  <a:rPr lang="en-US" sz="1000" dirty="0" err="1">
                    <a:solidFill>
                      <a:srgbClr val="575757"/>
                    </a:solidFill>
                  </a:rPr>
                  <a:t>sed</a:t>
                </a:r>
                <a:r>
                  <a:rPr lang="en-US" sz="1000" dirty="0">
                    <a:solidFill>
                      <a:srgbClr val="575757"/>
                    </a:solidFill>
                  </a:rPr>
                  <a:t> do </a:t>
                </a:r>
                <a:r>
                  <a:rPr lang="en-US" sz="1000" dirty="0" err="1">
                    <a:solidFill>
                      <a:srgbClr val="575757"/>
                    </a:solidFill>
                  </a:rPr>
                  <a:t>eiusmod</a:t>
                </a:r>
                <a:r>
                  <a:rPr lang="en-US" sz="1000" dirty="0">
                    <a:solidFill>
                      <a:srgbClr val="575757"/>
                    </a:solidFill>
                  </a:rPr>
                  <a:t> </a:t>
                </a:r>
                <a:r>
                  <a:rPr lang="en-US" sz="1000" dirty="0" err="1">
                    <a:solidFill>
                      <a:srgbClr val="575757"/>
                    </a:solidFill>
                  </a:rPr>
                  <a:t>tempor</a:t>
                </a:r>
                <a:r>
                  <a:rPr lang="en-US" sz="1000" dirty="0">
                    <a:solidFill>
                      <a:srgbClr val="575757"/>
                    </a:solidFill>
                  </a:rPr>
                  <a:t> </a:t>
                </a:r>
                <a:r>
                  <a:rPr lang="en-US" sz="1000" dirty="0" err="1">
                    <a:solidFill>
                      <a:srgbClr val="575757"/>
                    </a:solidFill>
                  </a:rPr>
                  <a:t>incididunt</a:t>
                </a:r>
                <a:r>
                  <a:rPr lang="en-US" sz="1000" dirty="0">
                    <a:solidFill>
                      <a:srgbClr val="575757"/>
                    </a:solidFill>
                  </a:rPr>
                  <a:t> </a:t>
                </a:r>
                <a:r>
                  <a:rPr lang="en-US" sz="1000" dirty="0" err="1">
                    <a:solidFill>
                      <a:srgbClr val="575757"/>
                    </a:solidFill>
                  </a:rPr>
                  <a:t>labore</a:t>
                </a:r>
                <a:r>
                  <a:rPr lang="en-US" sz="1000" dirty="0">
                    <a:solidFill>
                      <a:srgbClr val="575757"/>
                    </a:solidFill>
                  </a:rPr>
                  <a:t> dolore magna </a:t>
                </a:r>
                <a:r>
                  <a:rPr lang="en-US" sz="1000" dirty="0" err="1">
                    <a:solidFill>
                      <a:srgbClr val="575757"/>
                    </a:solidFill>
                  </a:rPr>
                  <a:t>aliqua</a:t>
                </a:r>
                <a:r>
                  <a:rPr lang="en-US" sz="1000" dirty="0">
                    <a:solidFill>
                      <a:srgbClr val="575757"/>
                    </a:solidFill>
                  </a:rPr>
                  <a:t> dolor sit </a:t>
                </a:r>
                <a:r>
                  <a:rPr lang="en-US" sz="1000" dirty="0" err="1">
                    <a:solidFill>
                      <a:srgbClr val="575757"/>
                    </a:solidFill>
                  </a:rPr>
                  <a:t>amet</a:t>
                </a:r>
                <a:r>
                  <a:rPr lang="en-US" sz="1000" dirty="0">
                    <a:solidFill>
                      <a:srgbClr val="575757"/>
                    </a:solidFill>
                  </a:rPr>
                  <a:t>, </a:t>
                </a:r>
                <a:r>
                  <a:rPr lang="en-US" sz="1000" dirty="0" err="1">
                    <a:solidFill>
                      <a:srgbClr val="575757"/>
                    </a:solidFill>
                  </a:rPr>
                  <a:t>consectetur</a:t>
                </a:r>
                <a:r>
                  <a:rPr lang="en-US" sz="1000" dirty="0">
                    <a:solidFill>
                      <a:srgbClr val="575757"/>
                    </a:solidFill>
                  </a:rPr>
                  <a:t> </a:t>
                </a:r>
                <a:r>
                  <a:rPr lang="en-US" sz="1000" dirty="0" err="1">
                    <a:solidFill>
                      <a:srgbClr val="575757"/>
                    </a:solidFill>
                  </a:rPr>
                  <a:t>adipiscing</a:t>
                </a:r>
                <a:r>
                  <a:rPr lang="en-US" sz="1000" dirty="0">
                    <a:solidFill>
                      <a:srgbClr val="575757"/>
                    </a:solidFill>
                  </a:rPr>
                  <a:t>.</a:t>
                </a:r>
              </a:p>
            </p:txBody>
          </p:sp>
          <p:sp>
            <p:nvSpPr>
              <p:cNvPr id="45" name="TextBox 44">
                <a:extLst>
                  <a:ext uri="{FF2B5EF4-FFF2-40B4-BE49-F238E27FC236}">
                    <a16:creationId xmlns:a16="http://schemas.microsoft.com/office/drawing/2014/main" id="{45F62BEC-36F7-7E48-808B-64B17E68D666}"/>
                  </a:ext>
                </a:extLst>
              </p:cNvPr>
              <p:cNvSpPr txBox="1"/>
              <p:nvPr/>
            </p:nvSpPr>
            <p:spPr>
              <a:xfrm>
                <a:off x="5029200" y="1430179"/>
                <a:ext cx="2514600" cy="246221"/>
              </a:xfrm>
              <a:prstGeom prst="rect">
                <a:avLst/>
              </a:prstGeom>
              <a:noFill/>
            </p:spPr>
            <p:txBody>
              <a:bodyPr wrap="square" rtlCol="0">
                <a:spAutoFit/>
              </a:bodyPr>
              <a:lstStyle/>
              <a:p>
                <a:r>
                  <a:rPr lang="en-US" sz="1000" b="1" dirty="0">
                    <a:solidFill>
                      <a:srgbClr val="575757"/>
                    </a:solidFill>
                  </a:rPr>
                  <a:t>Explain Heading</a:t>
                </a:r>
              </a:p>
            </p:txBody>
          </p:sp>
        </p:grpSp>
      </p:grpSp>
      <p:grpSp>
        <p:nvGrpSpPr>
          <p:cNvPr id="48" name="Group 47">
            <a:extLst>
              <a:ext uri="{FF2B5EF4-FFF2-40B4-BE49-F238E27FC236}">
                <a16:creationId xmlns:a16="http://schemas.microsoft.com/office/drawing/2014/main" id="{7C71C18D-C2CF-2243-9825-7C0206C8C50E}"/>
              </a:ext>
            </a:extLst>
          </p:cNvPr>
          <p:cNvGrpSpPr/>
          <p:nvPr userDrawn="1"/>
        </p:nvGrpSpPr>
        <p:grpSpPr>
          <a:xfrm>
            <a:off x="4375483" y="2861885"/>
            <a:ext cx="2806429" cy="2109568"/>
            <a:chOff x="8748186" y="2861885"/>
            <a:chExt cx="2806429" cy="2109568"/>
          </a:xfrm>
        </p:grpSpPr>
        <p:grpSp>
          <p:nvGrpSpPr>
            <p:cNvPr id="49" name="Group 48">
              <a:extLst>
                <a:ext uri="{FF2B5EF4-FFF2-40B4-BE49-F238E27FC236}">
                  <a16:creationId xmlns:a16="http://schemas.microsoft.com/office/drawing/2014/main" id="{71F1E379-0055-D348-B1C4-003C1BAAFA5B}"/>
                </a:ext>
              </a:extLst>
            </p:cNvPr>
            <p:cNvGrpSpPr/>
            <p:nvPr/>
          </p:nvGrpSpPr>
          <p:grpSpPr>
            <a:xfrm>
              <a:off x="9148236" y="3960102"/>
              <a:ext cx="152400" cy="609600"/>
              <a:chOff x="762000" y="3197683"/>
              <a:chExt cx="152400" cy="609600"/>
            </a:xfrm>
          </p:grpSpPr>
          <p:sp>
            <p:nvSpPr>
              <p:cNvPr id="54" name="Oval 53">
                <a:extLst>
                  <a:ext uri="{FF2B5EF4-FFF2-40B4-BE49-F238E27FC236}">
                    <a16:creationId xmlns:a16="http://schemas.microsoft.com/office/drawing/2014/main" id="{FF33B825-5C3B-0D4B-9AD9-17A657E132E0}"/>
                  </a:ext>
                </a:extLst>
              </p:cNvPr>
              <p:cNvSpPr/>
              <p:nvPr userDrawn="1"/>
            </p:nvSpPr>
            <p:spPr>
              <a:xfrm>
                <a:off x="762000" y="3197683"/>
                <a:ext cx="152400" cy="152400"/>
              </a:xfrm>
              <a:prstGeom prst="ellipse">
                <a:avLst/>
              </a:prstGeom>
              <a:solidFill>
                <a:srgbClr val="1D469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55" name="Straight Connector 54">
                <a:extLst>
                  <a:ext uri="{FF2B5EF4-FFF2-40B4-BE49-F238E27FC236}">
                    <a16:creationId xmlns:a16="http://schemas.microsoft.com/office/drawing/2014/main" id="{E56AEA86-DC80-CA4F-98F5-172D821B874E}"/>
                  </a:ext>
                </a:extLst>
              </p:cNvPr>
              <p:cNvCxnSpPr>
                <a:cxnSpLocks/>
                <a:stCxn id="54" idx="4"/>
              </p:cNvCxnSpPr>
              <p:nvPr userDrawn="1"/>
            </p:nvCxnSpPr>
            <p:spPr>
              <a:xfrm>
                <a:off x="838200" y="3350083"/>
                <a:ext cx="0" cy="457200"/>
              </a:xfrm>
              <a:prstGeom prst="line">
                <a:avLst/>
              </a:prstGeom>
              <a:ln w="19050">
                <a:solidFill>
                  <a:srgbClr val="1D4690"/>
                </a:solidFill>
              </a:ln>
            </p:spPr>
            <p:style>
              <a:lnRef idx="1">
                <a:schemeClr val="accent1"/>
              </a:lnRef>
              <a:fillRef idx="0">
                <a:schemeClr val="accent1"/>
              </a:fillRef>
              <a:effectRef idx="0">
                <a:schemeClr val="accent1"/>
              </a:effectRef>
              <a:fontRef idx="minor">
                <a:schemeClr val="tx1"/>
              </a:fontRef>
            </p:style>
          </p:cxnSp>
        </p:grpSp>
        <p:sp>
          <p:nvSpPr>
            <p:cNvPr id="50" name="Text Placeholder 24">
              <a:extLst>
                <a:ext uri="{FF2B5EF4-FFF2-40B4-BE49-F238E27FC236}">
                  <a16:creationId xmlns:a16="http://schemas.microsoft.com/office/drawing/2014/main" id="{581D0388-5C61-8C43-8229-23E016091174}"/>
                </a:ext>
              </a:extLst>
            </p:cNvPr>
            <p:cNvSpPr txBox="1">
              <a:spLocks/>
            </p:cNvSpPr>
            <p:nvPr/>
          </p:nvSpPr>
          <p:spPr>
            <a:xfrm>
              <a:off x="8748186" y="4652039"/>
              <a:ext cx="952500" cy="319414"/>
            </a:xfrm>
            <a:prstGeom prst="rect">
              <a:avLst/>
            </a:prstGeom>
          </p:spPr>
          <p:txBody>
            <a:bodyPr>
              <a:normAutofit fontScale="92500" lnSpcReduction="20000"/>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rgbClr val="575757"/>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57575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57575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57575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57575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a:t>Event</a:t>
              </a:r>
            </a:p>
          </p:txBody>
        </p:sp>
        <p:grpSp>
          <p:nvGrpSpPr>
            <p:cNvPr id="51" name="Group 50">
              <a:extLst>
                <a:ext uri="{FF2B5EF4-FFF2-40B4-BE49-F238E27FC236}">
                  <a16:creationId xmlns:a16="http://schemas.microsoft.com/office/drawing/2014/main" id="{6CDD8BBB-B9E3-D24F-A31D-195F0A0E770E}"/>
                </a:ext>
              </a:extLst>
            </p:cNvPr>
            <p:cNvGrpSpPr/>
            <p:nvPr/>
          </p:nvGrpSpPr>
          <p:grpSpPr>
            <a:xfrm>
              <a:off x="9040015" y="2861885"/>
              <a:ext cx="2514600" cy="954107"/>
              <a:chOff x="5029200" y="1430179"/>
              <a:chExt cx="2514600" cy="954107"/>
            </a:xfrm>
          </p:grpSpPr>
          <p:sp>
            <p:nvSpPr>
              <p:cNvPr id="52" name="TextBox 51">
                <a:extLst>
                  <a:ext uri="{FF2B5EF4-FFF2-40B4-BE49-F238E27FC236}">
                    <a16:creationId xmlns:a16="http://schemas.microsoft.com/office/drawing/2014/main" id="{650BFA84-6EE3-2740-AD1C-3D18748C64E5}"/>
                  </a:ext>
                </a:extLst>
              </p:cNvPr>
              <p:cNvSpPr txBox="1"/>
              <p:nvPr/>
            </p:nvSpPr>
            <p:spPr>
              <a:xfrm>
                <a:off x="5029200" y="1676400"/>
                <a:ext cx="2514600" cy="707886"/>
              </a:xfrm>
              <a:prstGeom prst="rect">
                <a:avLst/>
              </a:prstGeom>
              <a:noFill/>
            </p:spPr>
            <p:txBody>
              <a:bodyPr wrap="square" rtlCol="0">
                <a:spAutoFit/>
              </a:bodyPr>
              <a:lstStyle/>
              <a:p>
                <a:r>
                  <a:rPr lang="en-US" sz="1000" dirty="0">
                    <a:solidFill>
                      <a:srgbClr val="575757"/>
                    </a:solidFill>
                  </a:rPr>
                  <a:t>Lorem ipsum dolor sit </a:t>
                </a:r>
                <a:r>
                  <a:rPr lang="en-US" sz="1000" dirty="0" err="1">
                    <a:solidFill>
                      <a:srgbClr val="575757"/>
                    </a:solidFill>
                  </a:rPr>
                  <a:t>amet</a:t>
                </a:r>
                <a:r>
                  <a:rPr lang="en-US" sz="1000" dirty="0">
                    <a:solidFill>
                      <a:srgbClr val="575757"/>
                    </a:solidFill>
                  </a:rPr>
                  <a:t>, </a:t>
                </a:r>
                <a:r>
                  <a:rPr lang="en-US" sz="1000" dirty="0" err="1">
                    <a:solidFill>
                      <a:srgbClr val="575757"/>
                    </a:solidFill>
                  </a:rPr>
                  <a:t>consectetur</a:t>
                </a:r>
                <a:r>
                  <a:rPr lang="en-US" sz="1000" dirty="0">
                    <a:solidFill>
                      <a:srgbClr val="575757"/>
                    </a:solidFill>
                  </a:rPr>
                  <a:t> </a:t>
                </a:r>
                <a:r>
                  <a:rPr lang="en-US" sz="1000" dirty="0" err="1">
                    <a:solidFill>
                      <a:srgbClr val="575757"/>
                    </a:solidFill>
                  </a:rPr>
                  <a:t>adipiscing</a:t>
                </a:r>
                <a:r>
                  <a:rPr lang="en-US" sz="1000" dirty="0">
                    <a:solidFill>
                      <a:srgbClr val="575757"/>
                    </a:solidFill>
                  </a:rPr>
                  <a:t> </a:t>
                </a:r>
                <a:r>
                  <a:rPr lang="en-US" sz="1000" dirty="0" err="1">
                    <a:solidFill>
                      <a:srgbClr val="575757"/>
                    </a:solidFill>
                  </a:rPr>
                  <a:t>elit</a:t>
                </a:r>
                <a:r>
                  <a:rPr lang="en-US" sz="1000" dirty="0">
                    <a:solidFill>
                      <a:srgbClr val="575757"/>
                    </a:solidFill>
                  </a:rPr>
                  <a:t>, </a:t>
                </a:r>
                <a:r>
                  <a:rPr lang="en-US" sz="1000" dirty="0" err="1">
                    <a:solidFill>
                      <a:srgbClr val="575757"/>
                    </a:solidFill>
                  </a:rPr>
                  <a:t>sed</a:t>
                </a:r>
                <a:r>
                  <a:rPr lang="en-US" sz="1000" dirty="0">
                    <a:solidFill>
                      <a:srgbClr val="575757"/>
                    </a:solidFill>
                  </a:rPr>
                  <a:t> do </a:t>
                </a:r>
                <a:r>
                  <a:rPr lang="en-US" sz="1000" dirty="0" err="1">
                    <a:solidFill>
                      <a:srgbClr val="575757"/>
                    </a:solidFill>
                  </a:rPr>
                  <a:t>eiusmod</a:t>
                </a:r>
                <a:r>
                  <a:rPr lang="en-US" sz="1000" dirty="0">
                    <a:solidFill>
                      <a:srgbClr val="575757"/>
                    </a:solidFill>
                  </a:rPr>
                  <a:t> </a:t>
                </a:r>
                <a:r>
                  <a:rPr lang="en-US" sz="1000" dirty="0" err="1">
                    <a:solidFill>
                      <a:srgbClr val="575757"/>
                    </a:solidFill>
                  </a:rPr>
                  <a:t>tempor</a:t>
                </a:r>
                <a:r>
                  <a:rPr lang="en-US" sz="1000" dirty="0">
                    <a:solidFill>
                      <a:srgbClr val="575757"/>
                    </a:solidFill>
                  </a:rPr>
                  <a:t> </a:t>
                </a:r>
                <a:r>
                  <a:rPr lang="en-US" sz="1000" dirty="0" err="1">
                    <a:solidFill>
                      <a:srgbClr val="575757"/>
                    </a:solidFill>
                  </a:rPr>
                  <a:t>incididunt</a:t>
                </a:r>
                <a:r>
                  <a:rPr lang="en-US" sz="1000" dirty="0">
                    <a:solidFill>
                      <a:srgbClr val="575757"/>
                    </a:solidFill>
                  </a:rPr>
                  <a:t> </a:t>
                </a:r>
                <a:r>
                  <a:rPr lang="en-US" sz="1000" dirty="0" err="1">
                    <a:solidFill>
                      <a:srgbClr val="575757"/>
                    </a:solidFill>
                  </a:rPr>
                  <a:t>labore</a:t>
                </a:r>
                <a:r>
                  <a:rPr lang="en-US" sz="1000" dirty="0">
                    <a:solidFill>
                      <a:srgbClr val="575757"/>
                    </a:solidFill>
                  </a:rPr>
                  <a:t> dolore magna </a:t>
                </a:r>
                <a:r>
                  <a:rPr lang="en-US" sz="1000" dirty="0" err="1">
                    <a:solidFill>
                      <a:srgbClr val="575757"/>
                    </a:solidFill>
                  </a:rPr>
                  <a:t>aliqua</a:t>
                </a:r>
                <a:r>
                  <a:rPr lang="en-US" sz="1000" dirty="0">
                    <a:solidFill>
                      <a:srgbClr val="575757"/>
                    </a:solidFill>
                  </a:rPr>
                  <a:t> dolor sit </a:t>
                </a:r>
                <a:r>
                  <a:rPr lang="en-US" sz="1000" dirty="0" err="1">
                    <a:solidFill>
                      <a:srgbClr val="575757"/>
                    </a:solidFill>
                  </a:rPr>
                  <a:t>amet</a:t>
                </a:r>
                <a:r>
                  <a:rPr lang="en-US" sz="1000" dirty="0">
                    <a:solidFill>
                      <a:srgbClr val="575757"/>
                    </a:solidFill>
                  </a:rPr>
                  <a:t>, </a:t>
                </a:r>
                <a:r>
                  <a:rPr lang="en-US" sz="1000" dirty="0" err="1">
                    <a:solidFill>
                      <a:srgbClr val="575757"/>
                    </a:solidFill>
                  </a:rPr>
                  <a:t>consectetur</a:t>
                </a:r>
                <a:r>
                  <a:rPr lang="en-US" sz="1000" dirty="0">
                    <a:solidFill>
                      <a:srgbClr val="575757"/>
                    </a:solidFill>
                  </a:rPr>
                  <a:t> </a:t>
                </a:r>
                <a:r>
                  <a:rPr lang="en-US" sz="1000" dirty="0" err="1">
                    <a:solidFill>
                      <a:srgbClr val="575757"/>
                    </a:solidFill>
                  </a:rPr>
                  <a:t>adipiscing</a:t>
                </a:r>
                <a:r>
                  <a:rPr lang="en-US" sz="1000" dirty="0">
                    <a:solidFill>
                      <a:srgbClr val="575757"/>
                    </a:solidFill>
                  </a:rPr>
                  <a:t>.</a:t>
                </a:r>
              </a:p>
            </p:txBody>
          </p:sp>
          <p:sp>
            <p:nvSpPr>
              <p:cNvPr id="53" name="TextBox 52">
                <a:extLst>
                  <a:ext uri="{FF2B5EF4-FFF2-40B4-BE49-F238E27FC236}">
                    <a16:creationId xmlns:a16="http://schemas.microsoft.com/office/drawing/2014/main" id="{8F039366-202E-774F-9E26-7242613BBBC0}"/>
                  </a:ext>
                </a:extLst>
              </p:cNvPr>
              <p:cNvSpPr txBox="1"/>
              <p:nvPr/>
            </p:nvSpPr>
            <p:spPr>
              <a:xfrm>
                <a:off x="5029200" y="1430179"/>
                <a:ext cx="2514600" cy="246221"/>
              </a:xfrm>
              <a:prstGeom prst="rect">
                <a:avLst/>
              </a:prstGeom>
              <a:noFill/>
            </p:spPr>
            <p:txBody>
              <a:bodyPr wrap="square" rtlCol="0">
                <a:spAutoFit/>
              </a:bodyPr>
              <a:lstStyle/>
              <a:p>
                <a:r>
                  <a:rPr lang="en-US" sz="1000" b="1" dirty="0">
                    <a:solidFill>
                      <a:srgbClr val="575757"/>
                    </a:solidFill>
                  </a:rPr>
                  <a:t>Explain Heading</a:t>
                </a:r>
              </a:p>
            </p:txBody>
          </p:sp>
        </p:grpSp>
      </p:grpSp>
      <p:grpSp>
        <p:nvGrpSpPr>
          <p:cNvPr id="56" name="Group 55">
            <a:extLst>
              <a:ext uri="{FF2B5EF4-FFF2-40B4-BE49-F238E27FC236}">
                <a16:creationId xmlns:a16="http://schemas.microsoft.com/office/drawing/2014/main" id="{922603A5-C6FB-164A-BC13-E6000BC7F94C}"/>
              </a:ext>
            </a:extLst>
          </p:cNvPr>
          <p:cNvGrpSpPr/>
          <p:nvPr userDrawn="1"/>
        </p:nvGrpSpPr>
        <p:grpSpPr>
          <a:xfrm>
            <a:off x="763339" y="3960102"/>
            <a:ext cx="152400" cy="609600"/>
            <a:chOff x="762000" y="3197683"/>
            <a:chExt cx="152400" cy="609600"/>
          </a:xfrm>
        </p:grpSpPr>
        <p:sp>
          <p:nvSpPr>
            <p:cNvPr id="57" name="Oval 56">
              <a:extLst>
                <a:ext uri="{FF2B5EF4-FFF2-40B4-BE49-F238E27FC236}">
                  <a16:creationId xmlns:a16="http://schemas.microsoft.com/office/drawing/2014/main" id="{9A498D0D-CE6D-9346-972E-531A7E052ECD}"/>
                </a:ext>
              </a:extLst>
            </p:cNvPr>
            <p:cNvSpPr/>
            <p:nvPr userDrawn="1"/>
          </p:nvSpPr>
          <p:spPr>
            <a:xfrm>
              <a:off x="762000" y="3197683"/>
              <a:ext cx="152400" cy="152400"/>
            </a:xfrm>
            <a:prstGeom prst="ellipse">
              <a:avLst/>
            </a:prstGeom>
            <a:solidFill>
              <a:srgbClr val="1D469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58" name="Straight Connector 57">
              <a:extLst>
                <a:ext uri="{FF2B5EF4-FFF2-40B4-BE49-F238E27FC236}">
                  <a16:creationId xmlns:a16="http://schemas.microsoft.com/office/drawing/2014/main" id="{9C29BA69-A36D-3447-B5A4-E41F79CDB3B0}"/>
                </a:ext>
              </a:extLst>
            </p:cNvPr>
            <p:cNvCxnSpPr>
              <a:cxnSpLocks/>
              <a:stCxn id="57" idx="4"/>
            </p:cNvCxnSpPr>
            <p:nvPr userDrawn="1"/>
          </p:nvCxnSpPr>
          <p:spPr>
            <a:xfrm>
              <a:off x="838200" y="3350083"/>
              <a:ext cx="0" cy="457200"/>
            </a:xfrm>
            <a:prstGeom prst="line">
              <a:avLst/>
            </a:prstGeom>
            <a:ln w="19050">
              <a:solidFill>
                <a:srgbClr val="1D4690"/>
              </a:solidFill>
            </a:ln>
          </p:spPr>
          <p:style>
            <a:lnRef idx="1">
              <a:schemeClr val="accent1"/>
            </a:lnRef>
            <a:fillRef idx="0">
              <a:schemeClr val="accent1"/>
            </a:fillRef>
            <a:effectRef idx="0">
              <a:schemeClr val="accent1"/>
            </a:effectRef>
            <a:fontRef idx="minor">
              <a:schemeClr val="tx1"/>
            </a:fontRef>
          </p:style>
        </p:cxnSp>
      </p:grpSp>
      <p:sp>
        <p:nvSpPr>
          <p:cNvPr id="59" name="Text Placeholder 24">
            <a:extLst>
              <a:ext uri="{FF2B5EF4-FFF2-40B4-BE49-F238E27FC236}">
                <a16:creationId xmlns:a16="http://schemas.microsoft.com/office/drawing/2014/main" id="{1B77E2A8-1F29-3649-9E2E-1C256974C429}"/>
              </a:ext>
            </a:extLst>
          </p:cNvPr>
          <p:cNvSpPr txBox="1">
            <a:spLocks/>
          </p:cNvSpPr>
          <p:nvPr userDrawn="1"/>
        </p:nvSpPr>
        <p:spPr>
          <a:xfrm>
            <a:off x="363289" y="4652039"/>
            <a:ext cx="952500" cy="319414"/>
          </a:xfrm>
          <a:prstGeom prst="rect">
            <a:avLst/>
          </a:prstGeom>
        </p:spPr>
        <p:txBody>
          <a:bodyPr>
            <a:normAutofit fontScale="92500" lnSpcReduction="20000"/>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rgbClr val="575757"/>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57575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57575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57575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57575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a:t>Event</a:t>
            </a:r>
          </a:p>
        </p:txBody>
      </p:sp>
      <p:grpSp>
        <p:nvGrpSpPr>
          <p:cNvPr id="60" name="Group 59">
            <a:extLst>
              <a:ext uri="{FF2B5EF4-FFF2-40B4-BE49-F238E27FC236}">
                <a16:creationId xmlns:a16="http://schemas.microsoft.com/office/drawing/2014/main" id="{DEAEF48B-F62A-E648-BBBC-4C9403516BFF}"/>
              </a:ext>
            </a:extLst>
          </p:cNvPr>
          <p:cNvGrpSpPr/>
          <p:nvPr userDrawn="1"/>
        </p:nvGrpSpPr>
        <p:grpSpPr>
          <a:xfrm>
            <a:off x="655118" y="2861885"/>
            <a:ext cx="2514600" cy="954107"/>
            <a:chOff x="5029200" y="1430179"/>
            <a:chExt cx="2514600" cy="954107"/>
          </a:xfrm>
        </p:grpSpPr>
        <p:sp>
          <p:nvSpPr>
            <p:cNvPr id="61" name="TextBox 60">
              <a:extLst>
                <a:ext uri="{FF2B5EF4-FFF2-40B4-BE49-F238E27FC236}">
                  <a16:creationId xmlns:a16="http://schemas.microsoft.com/office/drawing/2014/main" id="{414E75AD-42D1-DC44-ADB2-778DFA9D7022}"/>
                </a:ext>
              </a:extLst>
            </p:cNvPr>
            <p:cNvSpPr txBox="1"/>
            <p:nvPr/>
          </p:nvSpPr>
          <p:spPr>
            <a:xfrm>
              <a:off x="5029200" y="1676400"/>
              <a:ext cx="2514600" cy="707886"/>
            </a:xfrm>
            <a:prstGeom prst="rect">
              <a:avLst/>
            </a:prstGeom>
            <a:noFill/>
          </p:spPr>
          <p:txBody>
            <a:bodyPr wrap="square" rtlCol="0">
              <a:spAutoFit/>
            </a:bodyPr>
            <a:lstStyle/>
            <a:p>
              <a:r>
                <a:rPr lang="en-US" sz="1000" dirty="0">
                  <a:solidFill>
                    <a:srgbClr val="575757"/>
                  </a:solidFill>
                </a:rPr>
                <a:t>Lorem ipsum dolor sit </a:t>
              </a:r>
              <a:r>
                <a:rPr lang="en-US" sz="1000" dirty="0" err="1">
                  <a:solidFill>
                    <a:srgbClr val="575757"/>
                  </a:solidFill>
                </a:rPr>
                <a:t>amet</a:t>
              </a:r>
              <a:r>
                <a:rPr lang="en-US" sz="1000" dirty="0">
                  <a:solidFill>
                    <a:srgbClr val="575757"/>
                  </a:solidFill>
                </a:rPr>
                <a:t>, </a:t>
              </a:r>
              <a:r>
                <a:rPr lang="en-US" sz="1000" dirty="0" err="1">
                  <a:solidFill>
                    <a:srgbClr val="575757"/>
                  </a:solidFill>
                </a:rPr>
                <a:t>consectetur</a:t>
              </a:r>
              <a:r>
                <a:rPr lang="en-US" sz="1000" dirty="0">
                  <a:solidFill>
                    <a:srgbClr val="575757"/>
                  </a:solidFill>
                </a:rPr>
                <a:t> </a:t>
              </a:r>
              <a:r>
                <a:rPr lang="en-US" sz="1000" dirty="0" err="1">
                  <a:solidFill>
                    <a:srgbClr val="575757"/>
                  </a:solidFill>
                </a:rPr>
                <a:t>adipiscing</a:t>
              </a:r>
              <a:r>
                <a:rPr lang="en-US" sz="1000" dirty="0">
                  <a:solidFill>
                    <a:srgbClr val="575757"/>
                  </a:solidFill>
                </a:rPr>
                <a:t> </a:t>
              </a:r>
              <a:r>
                <a:rPr lang="en-US" sz="1000" dirty="0" err="1">
                  <a:solidFill>
                    <a:srgbClr val="575757"/>
                  </a:solidFill>
                </a:rPr>
                <a:t>elit</a:t>
              </a:r>
              <a:r>
                <a:rPr lang="en-US" sz="1000" dirty="0">
                  <a:solidFill>
                    <a:srgbClr val="575757"/>
                  </a:solidFill>
                </a:rPr>
                <a:t>, </a:t>
              </a:r>
              <a:r>
                <a:rPr lang="en-US" sz="1000" dirty="0" err="1">
                  <a:solidFill>
                    <a:srgbClr val="575757"/>
                  </a:solidFill>
                </a:rPr>
                <a:t>sed</a:t>
              </a:r>
              <a:r>
                <a:rPr lang="en-US" sz="1000" dirty="0">
                  <a:solidFill>
                    <a:srgbClr val="575757"/>
                  </a:solidFill>
                </a:rPr>
                <a:t> do </a:t>
              </a:r>
              <a:r>
                <a:rPr lang="en-US" sz="1000" dirty="0" err="1">
                  <a:solidFill>
                    <a:srgbClr val="575757"/>
                  </a:solidFill>
                </a:rPr>
                <a:t>eiusmod</a:t>
              </a:r>
              <a:r>
                <a:rPr lang="en-US" sz="1000" dirty="0">
                  <a:solidFill>
                    <a:srgbClr val="575757"/>
                  </a:solidFill>
                </a:rPr>
                <a:t> </a:t>
              </a:r>
              <a:r>
                <a:rPr lang="en-US" sz="1000" dirty="0" err="1">
                  <a:solidFill>
                    <a:srgbClr val="575757"/>
                  </a:solidFill>
                </a:rPr>
                <a:t>tempor</a:t>
              </a:r>
              <a:r>
                <a:rPr lang="en-US" sz="1000" dirty="0">
                  <a:solidFill>
                    <a:srgbClr val="575757"/>
                  </a:solidFill>
                </a:rPr>
                <a:t> </a:t>
              </a:r>
              <a:r>
                <a:rPr lang="en-US" sz="1000" dirty="0" err="1">
                  <a:solidFill>
                    <a:srgbClr val="575757"/>
                  </a:solidFill>
                </a:rPr>
                <a:t>incididunt</a:t>
              </a:r>
              <a:r>
                <a:rPr lang="en-US" sz="1000" dirty="0">
                  <a:solidFill>
                    <a:srgbClr val="575757"/>
                  </a:solidFill>
                </a:rPr>
                <a:t> </a:t>
              </a:r>
              <a:r>
                <a:rPr lang="en-US" sz="1000" dirty="0" err="1">
                  <a:solidFill>
                    <a:srgbClr val="575757"/>
                  </a:solidFill>
                </a:rPr>
                <a:t>labore</a:t>
              </a:r>
              <a:r>
                <a:rPr lang="en-US" sz="1000" dirty="0">
                  <a:solidFill>
                    <a:srgbClr val="575757"/>
                  </a:solidFill>
                </a:rPr>
                <a:t> dolore magna </a:t>
              </a:r>
              <a:r>
                <a:rPr lang="en-US" sz="1000" dirty="0" err="1">
                  <a:solidFill>
                    <a:srgbClr val="575757"/>
                  </a:solidFill>
                </a:rPr>
                <a:t>aliqua</a:t>
              </a:r>
              <a:r>
                <a:rPr lang="en-US" sz="1000" dirty="0">
                  <a:solidFill>
                    <a:srgbClr val="575757"/>
                  </a:solidFill>
                </a:rPr>
                <a:t> dolor sit </a:t>
              </a:r>
              <a:r>
                <a:rPr lang="en-US" sz="1000" dirty="0" err="1">
                  <a:solidFill>
                    <a:srgbClr val="575757"/>
                  </a:solidFill>
                </a:rPr>
                <a:t>amet</a:t>
              </a:r>
              <a:r>
                <a:rPr lang="en-US" sz="1000" dirty="0">
                  <a:solidFill>
                    <a:srgbClr val="575757"/>
                  </a:solidFill>
                </a:rPr>
                <a:t>, </a:t>
              </a:r>
              <a:r>
                <a:rPr lang="en-US" sz="1000" dirty="0" err="1">
                  <a:solidFill>
                    <a:srgbClr val="575757"/>
                  </a:solidFill>
                </a:rPr>
                <a:t>consectetur</a:t>
              </a:r>
              <a:r>
                <a:rPr lang="en-US" sz="1000" dirty="0">
                  <a:solidFill>
                    <a:srgbClr val="575757"/>
                  </a:solidFill>
                </a:rPr>
                <a:t> </a:t>
              </a:r>
              <a:r>
                <a:rPr lang="en-US" sz="1000" dirty="0" err="1">
                  <a:solidFill>
                    <a:srgbClr val="575757"/>
                  </a:solidFill>
                </a:rPr>
                <a:t>adipiscing</a:t>
              </a:r>
              <a:r>
                <a:rPr lang="en-US" sz="1000" dirty="0">
                  <a:solidFill>
                    <a:srgbClr val="575757"/>
                  </a:solidFill>
                </a:rPr>
                <a:t>.</a:t>
              </a:r>
            </a:p>
          </p:txBody>
        </p:sp>
        <p:sp>
          <p:nvSpPr>
            <p:cNvPr id="62" name="TextBox 61">
              <a:extLst>
                <a:ext uri="{FF2B5EF4-FFF2-40B4-BE49-F238E27FC236}">
                  <a16:creationId xmlns:a16="http://schemas.microsoft.com/office/drawing/2014/main" id="{1A0C7BD5-2AC2-CC4D-B232-B8915CFED68E}"/>
                </a:ext>
              </a:extLst>
            </p:cNvPr>
            <p:cNvSpPr txBox="1"/>
            <p:nvPr/>
          </p:nvSpPr>
          <p:spPr>
            <a:xfrm>
              <a:off x="5029200" y="1430179"/>
              <a:ext cx="2514600" cy="246221"/>
            </a:xfrm>
            <a:prstGeom prst="rect">
              <a:avLst/>
            </a:prstGeom>
            <a:noFill/>
          </p:spPr>
          <p:txBody>
            <a:bodyPr wrap="square" rtlCol="0">
              <a:spAutoFit/>
            </a:bodyPr>
            <a:lstStyle/>
            <a:p>
              <a:r>
                <a:rPr lang="en-US" sz="1000" b="1" dirty="0">
                  <a:solidFill>
                    <a:srgbClr val="575757"/>
                  </a:solidFill>
                </a:rPr>
                <a:t>Explain Heading</a:t>
              </a:r>
            </a:p>
          </p:txBody>
        </p:sp>
      </p:grpSp>
      <p:grpSp>
        <p:nvGrpSpPr>
          <p:cNvPr id="63" name="Group 62">
            <a:extLst>
              <a:ext uri="{FF2B5EF4-FFF2-40B4-BE49-F238E27FC236}">
                <a16:creationId xmlns:a16="http://schemas.microsoft.com/office/drawing/2014/main" id="{FFDA1702-A0CD-454D-A211-8CBB3F3E7806}"/>
              </a:ext>
            </a:extLst>
          </p:cNvPr>
          <p:cNvGrpSpPr/>
          <p:nvPr userDrawn="1"/>
        </p:nvGrpSpPr>
        <p:grpSpPr>
          <a:xfrm>
            <a:off x="2656809" y="5107578"/>
            <a:ext cx="2514600" cy="954107"/>
            <a:chOff x="5029200" y="1430179"/>
            <a:chExt cx="2514600" cy="954107"/>
          </a:xfrm>
        </p:grpSpPr>
        <p:sp>
          <p:nvSpPr>
            <p:cNvPr id="64" name="TextBox 63">
              <a:extLst>
                <a:ext uri="{FF2B5EF4-FFF2-40B4-BE49-F238E27FC236}">
                  <a16:creationId xmlns:a16="http://schemas.microsoft.com/office/drawing/2014/main" id="{D947BA01-0769-194B-957C-86EB46EDD79B}"/>
                </a:ext>
              </a:extLst>
            </p:cNvPr>
            <p:cNvSpPr txBox="1"/>
            <p:nvPr/>
          </p:nvSpPr>
          <p:spPr>
            <a:xfrm>
              <a:off x="5029200" y="1676400"/>
              <a:ext cx="2514600" cy="707886"/>
            </a:xfrm>
            <a:prstGeom prst="rect">
              <a:avLst/>
            </a:prstGeom>
            <a:noFill/>
          </p:spPr>
          <p:txBody>
            <a:bodyPr wrap="square" rtlCol="0">
              <a:spAutoFit/>
            </a:bodyPr>
            <a:lstStyle/>
            <a:p>
              <a:r>
                <a:rPr lang="en-US" sz="1000" dirty="0">
                  <a:solidFill>
                    <a:srgbClr val="575757"/>
                  </a:solidFill>
                </a:rPr>
                <a:t>Lorem ipsum dolor sit </a:t>
              </a:r>
              <a:r>
                <a:rPr lang="en-US" sz="1000" dirty="0" err="1">
                  <a:solidFill>
                    <a:srgbClr val="575757"/>
                  </a:solidFill>
                </a:rPr>
                <a:t>amet</a:t>
              </a:r>
              <a:r>
                <a:rPr lang="en-US" sz="1000" dirty="0">
                  <a:solidFill>
                    <a:srgbClr val="575757"/>
                  </a:solidFill>
                </a:rPr>
                <a:t>, </a:t>
              </a:r>
              <a:r>
                <a:rPr lang="en-US" sz="1000" dirty="0" err="1">
                  <a:solidFill>
                    <a:srgbClr val="575757"/>
                  </a:solidFill>
                </a:rPr>
                <a:t>consectetur</a:t>
              </a:r>
              <a:r>
                <a:rPr lang="en-US" sz="1000" dirty="0">
                  <a:solidFill>
                    <a:srgbClr val="575757"/>
                  </a:solidFill>
                </a:rPr>
                <a:t> </a:t>
              </a:r>
              <a:r>
                <a:rPr lang="en-US" sz="1000" dirty="0" err="1">
                  <a:solidFill>
                    <a:srgbClr val="575757"/>
                  </a:solidFill>
                </a:rPr>
                <a:t>adipiscing</a:t>
              </a:r>
              <a:r>
                <a:rPr lang="en-US" sz="1000" dirty="0">
                  <a:solidFill>
                    <a:srgbClr val="575757"/>
                  </a:solidFill>
                </a:rPr>
                <a:t> </a:t>
              </a:r>
              <a:r>
                <a:rPr lang="en-US" sz="1000" dirty="0" err="1">
                  <a:solidFill>
                    <a:srgbClr val="575757"/>
                  </a:solidFill>
                </a:rPr>
                <a:t>elit</a:t>
              </a:r>
              <a:r>
                <a:rPr lang="en-US" sz="1000" dirty="0">
                  <a:solidFill>
                    <a:srgbClr val="575757"/>
                  </a:solidFill>
                </a:rPr>
                <a:t>, </a:t>
              </a:r>
              <a:r>
                <a:rPr lang="en-US" sz="1000" dirty="0" err="1">
                  <a:solidFill>
                    <a:srgbClr val="575757"/>
                  </a:solidFill>
                </a:rPr>
                <a:t>sed</a:t>
              </a:r>
              <a:r>
                <a:rPr lang="en-US" sz="1000" dirty="0">
                  <a:solidFill>
                    <a:srgbClr val="575757"/>
                  </a:solidFill>
                </a:rPr>
                <a:t> do </a:t>
              </a:r>
              <a:r>
                <a:rPr lang="en-US" sz="1000" dirty="0" err="1">
                  <a:solidFill>
                    <a:srgbClr val="575757"/>
                  </a:solidFill>
                </a:rPr>
                <a:t>eiusmod</a:t>
              </a:r>
              <a:r>
                <a:rPr lang="en-US" sz="1000" dirty="0">
                  <a:solidFill>
                    <a:srgbClr val="575757"/>
                  </a:solidFill>
                </a:rPr>
                <a:t> </a:t>
              </a:r>
              <a:r>
                <a:rPr lang="en-US" sz="1000" dirty="0" err="1">
                  <a:solidFill>
                    <a:srgbClr val="575757"/>
                  </a:solidFill>
                </a:rPr>
                <a:t>tempor</a:t>
              </a:r>
              <a:r>
                <a:rPr lang="en-US" sz="1000" dirty="0">
                  <a:solidFill>
                    <a:srgbClr val="575757"/>
                  </a:solidFill>
                </a:rPr>
                <a:t> </a:t>
              </a:r>
              <a:r>
                <a:rPr lang="en-US" sz="1000" dirty="0" err="1">
                  <a:solidFill>
                    <a:srgbClr val="575757"/>
                  </a:solidFill>
                </a:rPr>
                <a:t>incididunt</a:t>
              </a:r>
              <a:r>
                <a:rPr lang="en-US" sz="1000" dirty="0">
                  <a:solidFill>
                    <a:srgbClr val="575757"/>
                  </a:solidFill>
                </a:rPr>
                <a:t> </a:t>
              </a:r>
              <a:r>
                <a:rPr lang="en-US" sz="1000" dirty="0" err="1">
                  <a:solidFill>
                    <a:srgbClr val="575757"/>
                  </a:solidFill>
                </a:rPr>
                <a:t>labore</a:t>
              </a:r>
              <a:r>
                <a:rPr lang="en-US" sz="1000" dirty="0">
                  <a:solidFill>
                    <a:srgbClr val="575757"/>
                  </a:solidFill>
                </a:rPr>
                <a:t> dolore magna </a:t>
              </a:r>
              <a:r>
                <a:rPr lang="en-US" sz="1000" dirty="0" err="1">
                  <a:solidFill>
                    <a:srgbClr val="575757"/>
                  </a:solidFill>
                </a:rPr>
                <a:t>aliqua</a:t>
              </a:r>
              <a:r>
                <a:rPr lang="en-US" sz="1000" dirty="0">
                  <a:solidFill>
                    <a:srgbClr val="575757"/>
                  </a:solidFill>
                </a:rPr>
                <a:t> dolor sit </a:t>
              </a:r>
              <a:r>
                <a:rPr lang="en-US" sz="1000" dirty="0" err="1">
                  <a:solidFill>
                    <a:srgbClr val="575757"/>
                  </a:solidFill>
                </a:rPr>
                <a:t>amet</a:t>
              </a:r>
              <a:r>
                <a:rPr lang="en-US" sz="1000" dirty="0">
                  <a:solidFill>
                    <a:srgbClr val="575757"/>
                  </a:solidFill>
                </a:rPr>
                <a:t>, </a:t>
              </a:r>
              <a:r>
                <a:rPr lang="en-US" sz="1000" dirty="0" err="1">
                  <a:solidFill>
                    <a:srgbClr val="575757"/>
                  </a:solidFill>
                </a:rPr>
                <a:t>consectetur</a:t>
              </a:r>
              <a:r>
                <a:rPr lang="en-US" sz="1000" dirty="0">
                  <a:solidFill>
                    <a:srgbClr val="575757"/>
                  </a:solidFill>
                </a:rPr>
                <a:t> </a:t>
              </a:r>
              <a:r>
                <a:rPr lang="en-US" sz="1000" dirty="0" err="1">
                  <a:solidFill>
                    <a:srgbClr val="575757"/>
                  </a:solidFill>
                </a:rPr>
                <a:t>adipiscing</a:t>
              </a:r>
              <a:r>
                <a:rPr lang="en-US" sz="1000" dirty="0">
                  <a:solidFill>
                    <a:srgbClr val="575757"/>
                  </a:solidFill>
                </a:rPr>
                <a:t>.</a:t>
              </a:r>
            </a:p>
          </p:txBody>
        </p:sp>
        <p:sp>
          <p:nvSpPr>
            <p:cNvPr id="65" name="TextBox 64">
              <a:extLst>
                <a:ext uri="{FF2B5EF4-FFF2-40B4-BE49-F238E27FC236}">
                  <a16:creationId xmlns:a16="http://schemas.microsoft.com/office/drawing/2014/main" id="{16305423-E0A9-164B-8257-A908E71C554D}"/>
                </a:ext>
              </a:extLst>
            </p:cNvPr>
            <p:cNvSpPr txBox="1"/>
            <p:nvPr/>
          </p:nvSpPr>
          <p:spPr>
            <a:xfrm>
              <a:off x="5029200" y="1430179"/>
              <a:ext cx="2514600" cy="246221"/>
            </a:xfrm>
            <a:prstGeom prst="rect">
              <a:avLst/>
            </a:prstGeom>
            <a:noFill/>
          </p:spPr>
          <p:txBody>
            <a:bodyPr wrap="square" rtlCol="0">
              <a:spAutoFit/>
            </a:bodyPr>
            <a:lstStyle/>
            <a:p>
              <a:r>
                <a:rPr lang="en-US" sz="1000" b="1" dirty="0">
                  <a:solidFill>
                    <a:srgbClr val="575757"/>
                  </a:solidFill>
                </a:rPr>
                <a:t>Explain Heading</a:t>
              </a:r>
            </a:p>
          </p:txBody>
        </p:sp>
      </p:grpSp>
      <p:grpSp>
        <p:nvGrpSpPr>
          <p:cNvPr id="66" name="Group 65">
            <a:extLst>
              <a:ext uri="{FF2B5EF4-FFF2-40B4-BE49-F238E27FC236}">
                <a16:creationId xmlns:a16="http://schemas.microsoft.com/office/drawing/2014/main" id="{BE95EB52-4B69-9A4D-A8F8-13BBB1694659}"/>
              </a:ext>
            </a:extLst>
          </p:cNvPr>
          <p:cNvGrpSpPr/>
          <p:nvPr userDrawn="1"/>
        </p:nvGrpSpPr>
        <p:grpSpPr>
          <a:xfrm>
            <a:off x="7321686" y="5090063"/>
            <a:ext cx="2514600" cy="954107"/>
            <a:chOff x="5029200" y="1430179"/>
            <a:chExt cx="2514600" cy="954107"/>
          </a:xfrm>
        </p:grpSpPr>
        <p:sp>
          <p:nvSpPr>
            <p:cNvPr id="67" name="TextBox 66">
              <a:extLst>
                <a:ext uri="{FF2B5EF4-FFF2-40B4-BE49-F238E27FC236}">
                  <a16:creationId xmlns:a16="http://schemas.microsoft.com/office/drawing/2014/main" id="{528CB95C-6B3D-B34D-AFD2-E40F8D3A3DB6}"/>
                </a:ext>
              </a:extLst>
            </p:cNvPr>
            <p:cNvSpPr txBox="1"/>
            <p:nvPr/>
          </p:nvSpPr>
          <p:spPr>
            <a:xfrm>
              <a:off x="5029200" y="1676400"/>
              <a:ext cx="2514600" cy="707886"/>
            </a:xfrm>
            <a:prstGeom prst="rect">
              <a:avLst/>
            </a:prstGeom>
            <a:noFill/>
          </p:spPr>
          <p:txBody>
            <a:bodyPr wrap="square" rtlCol="0">
              <a:spAutoFit/>
            </a:bodyPr>
            <a:lstStyle/>
            <a:p>
              <a:r>
                <a:rPr lang="en-US" sz="1000" dirty="0">
                  <a:solidFill>
                    <a:srgbClr val="575757"/>
                  </a:solidFill>
                </a:rPr>
                <a:t>Lorem ipsum dolor sit </a:t>
              </a:r>
              <a:r>
                <a:rPr lang="en-US" sz="1000" dirty="0" err="1">
                  <a:solidFill>
                    <a:srgbClr val="575757"/>
                  </a:solidFill>
                </a:rPr>
                <a:t>amet</a:t>
              </a:r>
              <a:r>
                <a:rPr lang="en-US" sz="1000" dirty="0">
                  <a:solidFill>
                    <a:srgbClr val="575757"/>
                  </a:solidFill>
                </a:rPr>
                <a:t>, </a:t>
              </a:r>
              <a:r>
                <a:rPr lang="en-US" sz="1000" dirty="0" err="1">
                  <a:solidFill>
                    <a:srgbClr val="575757"/>
                  </a:solidFill>
                </a:rPr>
                <a:t>consectetur</a:t>
              </a:r>
              <a:r>
                <a:rPr lang="en-US" sz="1000" dirty="0">
                  <a:solidFill>
                    <a:srgbClr val="575757"/>
                  </a:solidFill>
                </a:rPr>
                <a:t> </a:t>
              </a:r>
              <a:r>
                <a:rPr lang="en-US" sz="1000" dirty="0" err="1">
                  <a:solidFill>
                    <a:srgbClr val="575757"/>
                  </a:solidFill>
                </a:rPr>
                <a:t>adipiscing</a:t>
              </a:r>
              <a:r>
                <a:rPr lang="en-US" sz="1000" dirty="0">
                  <a:solidFill>
                    <a:srgbClr val="575757"/>
                  </a:solidFill>
                </a:rPr>
                <a:t> </a:t>
              </a:r>
              <a:r>
                <a:rPr lang="en-US" sz="1000" dirty="0" err="1">
                  <a:solidFill>
                    <a:srgbClr val="575757"/>
                  </a:solidFill>
                </a:rPr>
                <a:t>elit</a:t>
              </a:r>
              <a:r>
                <a:rPr lang="en-US" sz="1000" dirty="0">
                  <a:solidFill>
                    <a:srgbClr val="575757"/>
                  </a:solidFill>
                </a:rPr>
                <a:t>, </a:t>
              </a:r>
              <a:r>
                <a:rPr lang="en-US" sz="1000" dirty="0" err="1">
                  <a:solidFill>
                    <a:srgbClr val="575757"/>
                  </a:solidFill>
                </a:rPr>
                <a:t>sed</a:t>
              </a:r>
              <a:r>
                <a:rPr lang="en-US" sz="1000" dirty="0">
                  <a:solidFill>
                    <a:srgbClr val="575757"/>
                  </a:solidFill>
                </a:rPr>
                <a:t> do </a:t>
              </a:r>
              <a:r>
                <a:rPr lang="en-US" sz="1000" dirty="0" err="1">
                  <a:solidFill>
                    <a:srgbClr val="575757"/>
                  </a:solidFill>
                </a:rPr>
                <a:t>eiusmod</a:t>
              </a:r>
              <a:r>
                <a:rPr lang="en-US" sz="1000" dirty="0">
                  <a:solidFill>
                    <a:srgbClr val="575757"/>
                  </a:solidFill>
                </a:rPr>
                <a:t> </a:t>
              </a:r>
              <a:r>
                <a:rPr lang="en-US" sz="1000" dirty="0" err="1">
                  <a:solidFill>
                    <a:srgbClr val="575757"/>
                  </a:solidFill>
                </a:rPr>
                <a:t>tempor</a:t>
              </a:r>
              <a:r>
                <a:rPr lang="en-US" sz="1000" dirty="0">
                  <a:solidFill>
                    <a:srgbClr val="575757"/>
                  </a:solidFill>
                </a:rPr>
                <a:t> </a:t>
              </a:r>
              <a:r>
                <a:rPr lang="en-US" sz="1000" dirty="0" err="1">
                  <a:solidFill>
                    <a:srgbClr val="575757"/>
                  </a:solidFill>
                </a:rPr>
                <a:t>incididunt</a:t>
              </a:r>
              <a:r>
                <a:rPr lang="en-US" sz="1000" dirty="0">
                  <a:solidFill>
                    <a:srgbClr val="575757"/>
                  </a:solidFill>
                </a:rPr>
                <a:t> </a:t>
              </a:r>
              <a:r>
                <a:rPr lang="en-US" sz="1000" dirty="0" err="1">
                  <a:solidFill>
                    <a:srgbClr val="575757"/>
                  </a:solidFill>
                </a:rPr>
                <a:t>labore</a:t>
              </a:r>
              <a:r>
                <a:rPr lang="en-US" sz="1000" dirty="0">
                  <a:solidFill>
                    <a:srgbClr val="575757"/>
                  </a:solidFill>
                </a:rPr>
                <a:t> dolore magna </a:t>
              </a:r>
              <a:r>
                <a:rPr lang="en-US" sz="1000" dirty="0" err="1">
                  <a:solidFill>
                    <a:srgbClr val="575757"/>
                  </a:solidFill>
                </a:rPr>
                <a:t>aliqua</a:t>
              </a:r>
              <a:r>
                <a:rPr lang="en-US" sz="1000" dirty="0">
                  <a:solidFill>
                    <a:srgbClr val="575757"/>
                  </a:solidFill>
                </a:rPr>
                <a:t> dolor sit </a:t>
              </a:r>
              <a:r>
                <a:rPr lang="en-US" sz="1000" dirty="0" err="1">
                  <a:solidFill>
                    <a:srgbClr val="575757"/>
                  </a:solidFill>
                </a:rPr>
                <a:t>amet</a:t>
              </a:r>
              <a:r>
                <a:rPr lang="en-US" sz="1000" dirty="0">
                  <a:solidFill>
                    <a:srgbClr val="575757"/>
                  </a:solidFill>
                </a:rPr>
                <a:t>, </a:t>
              </a:r>
              <a:r>
                <a:rPr lang="en-US" sz="1000" dirty="0" err="1">
                  <a:solidFill>
                    <a:srgbClr val="575757"/>
                  </a:solidFill>
                </a:rPr>
                <a:t>consectetur</a:t>
              </a:r>
              <a:r>
                <a:rPr lang="en-US" sz="1000" dirty="0">
                  <a:solidFill>
                    <a:srgbClr val="575757"/>
                  </a:solidFill>
                </a:rPr>
                <a:t> </a:t>
              </a:r>
              <a:r>
                <a:rPr lang="en-US" sz="1000" dirty="0" err="1">
                  <a:solidFill>
                    <a:srgbClr val="575757"/>
                  </a:solidFill>
                </a:rPr>
                <a:t>adipiscing</a:t>
              </a:r>
              <a:r>
                <a:rPr lang="en-US" sz="1000" dirty="0">
                  <a:solidFill>
                    <a:srgbClr val="575757"/>
                  </a:solidFill>
                </a:rPr>
                <a:t>.</a:t>
              </a:r>
            </a:p>
          </p:txBody>
        </p:sp>
        <p:sp>
          <p:nvSpPr>
            <p:cNvPr id="68" name="TextBox 67">
              <a:extLst>
                <a:ext uri="{FF2B5EF4-FFF2-40B4-BE49-F238E27FC236}">
                  <a16:creationId xmlns:a16="http://schemas.microsoft.com/office/drawing/2014/main" id="{D799A5DB-75AE-BB4A-B6F6-8AE4BCD790EC}"/>
                </a:ext>
              </a:extLst>
            </p:cNvPr>
            <p:cNvSpPr txBox="1"/>
            <p:nvPr/>
          </p:nvSpPr>
          <p:spPr>
            <a:xfrm>
              <a:off x="5029200" y="1430179"/>
              <a:ext cx="2514600" cy="246221"/>
            </a:xfrm>
            <a:prstGeom prst="rect">
              <a:avLst/>
            </a:prstGeom>
            <a:noFill/>
          </p:spPr>
          <p:txBody>
            <a:bodyPr wrap="square" rtlCol="0">
              <a:spAutoFit/>
            </a:bodyPr>
            <a:lstStyle/>
            <a:p>
              <a:r>
                <a:rPr lang="en-US" sz="1000" b="1" dirty="0">
                  <a:solidFill>
                    <a:srgbClr val="575757"/>
                  </a:solidFill>
                </a:rPr>
                <a:t>Explain Heading</a:t>
              </a:r>
            </a:p>
          </p:txBody>
        </p:sp>
      </p:grpSp>
      <p:sp>
        <p:nvSpPr>
          <p:cNvPr id="2" name="TextBox 1">
            <a:extLst>
              <a:ext uri="{FF2B5EF4-FFF2-40B4-BE49-F238E27FC236}">
                <a16:creationId xmlns:a16="http://schemas.microsoft.com/office/drawing/2014/main" id="{92112BBC-CC64-7647-B8B7-4742C958C69A}"/>
              </a:ext>
            </a:extLst>
          </p:cNvPr>
          <p:cNvSpPr txBox="1"/>
          <p:nvPr userDrawn="1"/>
        </p:nvSpPr>
        <p:spPr>
          <a:xfrm rot="1278943">
            <a:off x="1291312" y="2832582"/>
            <a:ext cx="9504525" cy="1107996"/>
          </a:xfrm>
          <a:prstGeom prst="rect">
            <a:avLst/>
          </a:prstGeom>
          <a:noFill/>
        </p:spPr>
        <p:txBody>
          <a:bodyPr wrap="none" rtlCol="0">
            <a:spAutoFit/>
          </a:bodyPr>
          <a:lstStyle/>
          <a:p>
            <a:r>
              <a:rPr lang="en-US" sz="6600" dirty="0"/>
              <a:t>This Slide Not for Editing</a:t>
            </a:r>
          </a:p>
        </p:txBody>
      </p:sp>
    </p:spTree>
    <p:extLst>
      <p:ext uri="{BB962C8B-B14F-4D97-AF65-F5344CB8AC3E}">
        <p14:creationId xmlns:p14="http://schemas.microsoft.com/office/powerpoint/2010/main" val="343759795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secHead" preserve="1">
  <p:cSld name="1_Section Header">
    <p:bg>
      <p:bgPr>
        <a:blipFill dpi="0" rotWithShape="1">
          <a:blip r:embed="rId2" cstate="screen">
            <a:alphaModFix amt="89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2B1067-15C4-8D46-9FDD-A20E53BB5CF4}"/>
              </a:ext>
            </a:extLst>
          </p:cNvPr>
          <p:cNvSpPr>
            <a:spLocks noGrp="1"/>
          </p:cNvSpPr>
          <p:nvPr>
            <p:ph type="title" hasCustomPrompt="1"/>
          </p:nvPr>
        </p:nvSpPr>
        <p:spPr>
          <a:xfrm>
            <a:off x="457200" y="1066800"/>
            <a:ext cx="5264150" cy="2852737"/>
          </a:xfrm>
          <a:prstGeom prst="rect">
            <a:avLst/>
          </a:prstGeom>
        </p:spPr>
        <p:txBody>
          <a:bodyPr anchor="b">
            <a:normAutofit/>
          </a:bodyPr>
          <a:lstStyle>
            <a:lvl1pPr algn="l">
              <a:defRPr sz="4000">
                <a:solidFill>
                  <a:srgbClr val="666666"/>
                </a:solidFill>
              </a:defRPr>
            </a:lvl1pPr>
          </a:lstStyle>
          <a:p>
            <a:r>
              <a:rPr lang="en-US" dirty="0"/>
              <a:t>MAIN TITLE OF PRESENTATION </a:t>
            </a:r>
          </a:p>
        </p:txBody>
      </p:sp>
      <p:sp>
        <p:nvSpPr>
          <p:cNvPr id="3" name="Text Placeholder 2">
            <a:extLst>
              <a:ext uri="{FF2B5EF4-FFF2-40B4-BE49-F238E27FC236}">
                <a16:creationId xmlns:a16="http://schemas.microsoft.com/office/drawing/2014/main" id="{E2C3E94D-727B-A948-9B78-12A6A899431B}"/>
              </a:ext>
            </a:extLst>
          </p:cNvPr>
          <p:cNvSpPr>
            <a:spLocks noGrp="1"/>
          </p:cNvSpPr>
          <p:nvPr>
            <p:ph type="body" idx="1" hasCustomPrompt="1"/>
          </p:nvPr>
        </p:nvSpPr>
        <p:spPr>
          <a:xfrm>
            <a:off x="490603" y="4071937"/>
            <a:ext cx="5264150" cy="439737"/>
          </a:xfrm>
          <a:prstGeom prst="rect">
            <a:avLst/>
          </a:prstGeom>
        </p:spPr>
        <p:txBody>
          <a:bodyPr/>
          <a:lstStyle>
            <a:lvl1pPr marL="0" indent="0">
              <a:buNone/>
              <a:defRPr sz="2400">
                <a:solidFill>
                  <a:srgbClr val="575757"/>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 OF PRESENTATION </a:t>
            </a:r>
          </a:p>
        </p:txBody>
      </p:sp>
      <p:sp>
        <p:nvSpPr>
          <p:cNvPr id="6" name="Slide Number Placeholder 5">
            <a:extLst>
              <a:ext uri="{FF2B5EF4-FFF2-40B4-BE49-F238E27FC236}">
                <a16:creationId xmlns:a16="http://schemas.microsoft.com/office/drawing/2014/main" id="{313E9A27-94A1-CB40-B97E-AC4F5F3E0C67}"/>
              </a:ext>
            </a:extLst>
          </p:cNvPr>
          <p:cNvSpPr>
            <a:spLocks noGrp="1"/>
          </p:cNvSpPr>
          <p:nvPr>
            <p:ph type="sldNum" sz="quarter" idx="12"/>
          </p:nvPr>
        </p:nvSpPr>
        <p:spPr/>
        <p:txBody>
          <a:bodyPr/>
          <a:lstStyle/>
          <a:p>
            <a:fld id="{1CA897ED-F933-F140-B965-41326E641414}" type="slidenum">
              <a:rPr lang="en-US" smtClean="0"/>
              <a:t>‹#›</a:t>
            </a:fld>
            <a:endParaRPr lang="en-US"/>
          </a:p>
        </p:txBody>
      </p:sp>
    </p:spTree>
    <p:extLst>
      <p:ext uri="{BB962C8B-B14F-4D97-AF65-F5344CB8AC3E}">
        <p14:creationId xmlns:p14="http://schemas.microsoft.com/office/powerpoint/2010/main" val="327887914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B2249B-A571-704B-979E-ACE823BBB15A}"/>
              </a:ext>
            </a:extLst>
          </p:cNvPr>
          <p:cNvSpPr>
            <a:spLocks noGrp="1"/>
          </p:cNvSpPr>
          <p:nvPr>
            <p:ph type="title" hasCustomPrompt="1"/>
          </p:nvPr>
        </p:nvSpPr>
        <p:spPr>
          <a:xfrm>
            <a:off x="838200" y="1112837"/>
            <a:ext cx="10515600" cy="1325563"/>
          </a:xfrm>
          <a:prstGeom prst="rect">
            <a:avLst/>
          </a:prstGeom>
        </p:spPr>
        <p:txBody>
          <a:bodyPr/>
          <a:lstStyle/>
          <a:p>
            <a:r>
              <a:rPr lang="en-US" dirty="0"/>
              <a:t>Title</a:t>
            </a:r>
          </a:p>
        </p:txBody>
      </p:sp>
      <p:sp>
        <p:nvSpPr>
          <p:cNvPr id="3" name="Content Placeholder 2">
            <a:extLst>
              <a:ext uri="{FF2B5EF4-FFF2-40B4-BE49-F238E27FC236}">
                <a16:creationId xmlns:a16="http://schemas.microsoft.com/office/drawing/2014/main" id="{DF991451-5628-364F-854C-A96D14BC8BE2}"/>
              </a:ext>
            </a:extLst>
          </p:cNvPr>
          <p:cNvSpPr>
            <a:spLocks noGrp="1"/>
          </p:cNvSpPr>
          <p:nvPr>
            <p:ph idx="1" hasCustomPrompt="1"/>
          </p:nvPr>
        </p:nvSpPr>
        <p:spPr>
          <a:xfrm>
            <a:off x="838200" y="2590799"/>
            <a:ext cx="10515600" cy="3409075"/>
          </a:xfrm>
          <a:prstGeom prst="rect">
            <a:avLst/>
          </a:prstGeom>
        </p:spPr>
        <p:txBody>
          <a:bodyPr/>
          <a:lstStyle/>
          <a:p>
            <a:pPr lvl="0"/>
            <a:r>
              <a:rPr lang="en-US" dirty="0"/>
              <a:t>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70CFBC65-4A3D-DF47-A5EB-8A684D58D2CF}"/>
              </a:ext>
            </a:extLst>
          </p:cNvPr>
          <p:cNvSpPr>
            <a:spLocks noGrp="1"/>
          </p:cNvSpPr>
          <p:nvPr>
            <p:ph type="sldNum" sz="quarter" idx="12"/>
          </p:nvPr>
        </p:nvSpPr>
        <p:spPr/>
        <p:txBody>
          <a:bodyPr/>
          <a:lstStyle/>
          <a:p>
            <a:fld id="{1CA897ED-F933-F140-B965-41326E641414}" type="slidenum">
              <a:rPr lang="en-US" smtClean="0"/>
              <a:t>‹#›</a:t>
            </a:fld>
            <a:endParaRPr lang="en-US"/>
          </a:p>
        </p:txBody>
      </p:sp>
    </p:spTree>
    <p:extLst>
      <p:ext uri="{BB962C8B-B14F-4D97-AF65-F5344CB8AC3E}">
        <p14:creationId xmlns:p14="http://schemas.microsoft.com/office/powerpoint/2010/main" val="308590036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Emphasis with Photo Background">
    <p:bg>
      <p:bgPr>
        <a:solidFill>
          <a:schemeClr val="bg1"/>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EC826517-8186-534C-885C-7AAABD4F437B}"/>
              </a:ext>
            </a:extLst>
          </p:cNvPr>
          <p:cNvSpPr>
            <a:spLocks noGrp="1"/>
          </p:cNvSpPr>
          <p:nvPr>
            <p:ph type="pic" sz="quarter" idx="13"/>
          </p:nvPr>
        </p:nvSpPr>
        <p:spPr>
          <a:xfrm>
            <a:off x="-11482" y="0"/>
            <a:ext cx="12203482" cy="7010400"/>
          </a:xfrm>
          <a:prstGeom prst="rect">
            <a:avLst/>
          </a:prstGeom>
        </p:spPr>
        <p:txBody>
          <a:bodyPr/>
          <a:lstStyle>
            <a:lvl1pPr marL="0" indent="0">
              <a:buNone/>
              <a:defRPr>
                <a:solidFill>
                  <a:schemeClr val="bg1"/>
                </a:solidFill>
              </a:defRPr>
            </a:lvl1pPr>
          </a:lstStyle>
          <a:p>
            <a:endParaRPr lang="en-US" dirty="0"/>
          </a:p>
        </p:txBody>
      </p:sp>
      <p:sp>
        <p:nvSpPr>
          <p:cNvPr id="6" name="Slide Number Placeholder 5">
            <a:extLst>
              <a:ext uri="{FF2B5EF4-FFF2-40B4-BE49-F238E27FC236}">
                <a16:creationId xmlns:a16="http://schemas.microsoft.com/office/drawing/2014/main" id="{70CFBC65-4A3D-DF47-A5EB-8A684D58D2CF}"/>
              </a:ext>
            </a:extLst>
          </p:cNvPr>
          <p:cNvSpPr>
            <a:spLocks noGrp="1"/>
          </p:cNvSpPr>
          <p:nvPr>
            <p:ph type="sldNum" sz="quarter" idx="12"/>
          </p:nvPr>
        </p:nvSpPr>
        <p:spPr/>
        <p:txBody>
          <a:bodyPr/>
          <a:lstStyle>
            <a:lvl1pPr>
              <a:defRPr>
                <a:solidFill>
                  <a:schemeClr val="bg1"/>
                </a:solidFill>
              </a:defRPr>
            </a:lvl1pPr>
          </a:lstStyle>
          <a:p>
            <a:fld id="{1CA897ED-F933-F140-B965-41326E641414}" type="slidenum">
              <a:rPr lang="en-US" smtClean="0"/>
              <a:pPr/>
              <a:t>‹#›</a:t>
            </a:fld>
            <a:endParaRPr lang="en-US" dirty="0"/>
          </a:p>
        </p:txBody>
      </p:sp>
      <p:sp>
        <p:nvSpPr>
          <p:cNvPr id="5" name="Title 1">
            <a:extLst>
              <a:ext uri="{FF2B5EF4-FFF2-40B4-BE49-F238E27FC236}">
                <a16:creationId xmlns:a16="http://schemas.microsoft.com/office/drawing/2014/main" id="{9C7B3879-37F3-4E49-A4AE-D3BB2B2E7A4F}"/>
              </a:ext>
            </a:extLst>
          </p:cNvPr>
          <p:cNvSpPr>
            <a:spLocks noGrp="1"/>
          </p:cNvSpPr>
          <p:nvPr>
            <p:ph type="title" hasCustomPrompt="1"/>
          </p:nvPr>
        </p:nvSpPr>
        <p:spPr>
          <a:xfrm>
            <a:off x="457200" y="1066800"/>
            <a:ext cx="5264150" cy="2852737"/>
          </a:xfrm>
          <a:prstGeom prst="rect">
            <a:avLst/>
          </a:prstGeom>
        </p:spPr>
        <p:txBody>
          <a:bodyPr anchor="b">
            <a:normAutofit/>
          </a:bodyPr>
          <a:lstStyle>
            <a:lvl1pPr algn="l">
              <a:defRPr sz="4000">
                <a:solidFill>
                  <a:schemeClr val="bg1"/>
                </a:solidFill>
              </a:defRPr>
            </a:lvl1pPr>
          </a:lstStyle>
          <a:p>
            <a:r>
              <a:rPr lang="en-US" dirty="0"/>
              <a:t>BIG EMPHASIS WITH BACKGROUND PHOTO</a:t>
            </a:r>
          </a:p>
        </p:txBody>
      </p:sp>
    </p:spTree>
    <p:extLst>
      <p:ext uri="{BB962C8B-B14F-4D97-AF65-F5344CB8AC3E}">
        <p14:creationId xmlns:p14="http://schemas.microsoft.com/office/powerpoint/2010/main" val="256528849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ubtitile with Photo">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66C0358-63A2-0248-9D09-A39B9B5EF601}"/>
              </a:ext>
            </a:extLst>
          </p:cNvPr>
          <p:cNvSpPr>
            <a:spLocks noGrp="1"/>
          </p:cNvSpPr>
          <p:nvPr>
            <p:ph type="pic" idx="1"/>
          </p:nvPr>
        </p:nvSpPr>
        <p:spPr>
          <a:xfrm>
            <a:off x="6096000" y="838200"/>
            <a:ext cx="6096000" cy="6019800"/>
          </a:xfrm>
          <a:prstGeom prst="rect">
            <a:avLst/>
          </a:prstGeom>
        </p:spPr>
        <p:txBody>
          <a:bodyPr/>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7" name="Slide Number Placeholder 6">
            <a:extLst>
              <a:ext uri="{FF2B5EF4-FFF2-40B4-BE49-F238E27FC236}">
                <a16:creationId xmlns:a16="http://schemas.microsoft.com/office/drawing/2014/main" id="{571F1B5D-3048-434B-B9FB-AFA2C41B0F50}"/>
              </a:ext>
            </a:extLst>
          </p:cNvPr>
          <p:cNvSpPr>
            <a:spLocks noGrp="1"/>
          </p:cNvSpPr>
          <p:nvPr>
            <p:ph type="sldNum" sz="quarter" idx="12"/>
          </p:nvPr>
        </p:nvSpPr>
        <p:spPr/>
        <p:txBody>
          <a:bodyPr/>
          <a:lstStyle/>
          <a:p>
            <a:fld id="{1CA897ED-F933-F140-B965-41326E641414}" type="slidenum">
              <a:rPr lang="en-US" smtClean="0"/>
              <a:t>‹#›</a:t>
            </a:fld>
            <a:endParaRPr lang="en-US"/>
          </a:p>
        </p:txBody>
      </p:sp>
      <p:sp>
        <p:nvSpPr>
          <p:cNvPr id="8" name="Title 1">
            <a:extLst>
              <a:ext uri="{FF2B5EF4-FFF2-40B4-BE49-F238E27FC236}">
                <a16:creationId xmlns:a16="http://schemas.microsoft.com/office/drawing/2014/main" id="{FEF3BC3B-1AC3-FD49-9CEA-D624F68859B7}"/>
              </a:ext>
            </a:extLst>
          </p:cNvPr>
          <p:cNvSpPr>
            <a:spLocks noGrp="1"/>
          </p:cNvSpPr>
          <p:nvPr>
            <p:ph type="title" hasCustomPrompt="1"/>
          </p:nvPr>
        </p:nvSpPr>
        <p:spPr>
          <a:xfrm>
            <a:off x="457200" y="1066800"/>
            <a:ext cx="4419600" cy="2852737"/>
          </a:xfrm>
          <a:prstGeom prst="rect">
            <a:avLst/>
          </a:prstGeom>
        </p:spPr>
        <p:txBody>
          <a:bodyPr anchor="b">
            <a:normAutofit/>
          </a:bodyPr>
          <a:lstStyle>
            <a:lvl1pPr algn="l">
              <a:defRPr sz="4400">
                <a:solidFill>
                  <a:srgbClr val="666666"/>
                </a:solidFill>
              </a:defRPr>
            </a:lvl1pPr>
          </a:lstStyle>
          <a:p>
            <a:r>
              <a:rPr lang="en-US" dirty="0"/>
              <a:t>Title</a:t>
            </a:r>
          </a:p>
        </p:txBody>
      </p:sp>
      <p:sp>
        <p:nvSpPr>
          <p:cNvPr id="9" name="Text Placeholder 2">
            <a:extLst>
              <a:ext uri="{FF2B5EF4-FFF2-40B4-BE49-F238E27FC236}">
                <a16:creationId xmlns:a16="http://schemas.microsoft.com/office/drawing/2014/main" id="{322CEC02-7088-0A48-8DDC-79E3165DE53B}"/>
              </a:ext>
            </a:extLst>
          </p:cNvPr>
          <p:cNvSpPr>
            <a:spLocks noGrp="1"/>
          </p:cNvSpPr>
          <p:nvPr>
            <p:ph type="body" idx="13" hasCustomPrompt="1"/>
          </p:nvPr>
        </p:nvSpPr>
        <p:spPr>
          <a:xfrm>
            <a:off x="490603" y="4071937"/>
            <a:ext cx="4419600" cy="439737"/>
          </a:xfrm>
          <a:prstGeom prst="rect">
            <a:avLst/>
          </a:prstGeom>
        </p:spPr>
        <p:txBody>
          <a:bodyPr/>
          <a:lstStyle>
            <a:lvl1pPr marL="0" indent="0">
              <a:buNone/>
              <a:defRPr sz="2400">
                <a:solidFill>
                  <a:srgbClr val="575757"/>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a:t>
            </a:r>
          </a:p>
        </p:txBody>
      </p:sp>
    </p:spTree>
    <p:extLst>
      <p:ext uri="{BB962C8B-B14F-4D97-AF65-F5344CB8AC3E}">
        <p14:creationId xmlns:p14="http://schemas.microsoft.com/office/powerpoint/2010/main" val="17815370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ubtitle with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1436958-B55B-0C4C-B00D-600D3F8292EE}"/>
              </a:ext>
            </a:extLst>
          </p:cNvPr>
          <p:cNvSpPr>
            <a:spLocks noGrp="1"/>
          </p:cNvSpPr>
          <p:nvPr>
            <p:ph idx="1" hasCustomPrompt="1"/>
          </p:nvPr>
        </p:nvSpPr>
        <p:spPr>
          <a:xfrm>
            <a:off x="6096000" y="1066800"/>
            <a:ext cx="5259388" cy="4794250"/>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8D47E4C0-F27F-6E48-BDF5-F4BCAE22403A}"/>
              </a:ext>
            </a:extLst>
          </p:cNvPr>
          <p:cNvSpPr>
            <a:spLocks noGrp="1"/>
          </p:cNvSpPr>
          <p:nvPr>
            <p:ph type="sldNum" sz="quarter" idx="12"/>
          </p:nvPr>
        </p:nvSpPr>
        <p:spPr/>
        <p:txBody>
          <a:bodyPr/>
          <a:lstStyle/>
          <a:p>
            <a:fld id="{1CA897ED-F933-F140-B965-41326E641414}" type="slidenum">
              <a:rPr lang="en-US" smtClean="0"/>
              <a:t>‹#›</a:t>
            </a:fld>
            <a:endParaRPr lang="en-US"/>
          </a:p>
        </p:txBody>
      </p:sp>
      <p:sp>
        <p:nvSpPr>
          <p:cNvPr id="8" name="Title 1">
            <a:extLst>
              <a:ext uri="{FF2B5EF4-FFF2-40B4-BE49-F238E27FC236}">
                <a16:creationId xmlns:a16="http://schemas.microsoft.com/office/drawing/2014/main" id="{8ACE79E6-F9AA-CE46-BB68-3F08D6B93C3C}"/>
              </a:ext>
            </a:extLst>
          </p:cNvPr>
          <p:cNvSpPr>
            <a:spLocks noGrp="1"/>
          </p:cNvSpPr>
          <p:nvPr>
            <p:ph type="title" hasCustomPrompt="1"/>
          </p:nvPr>
        </p:nvSpPr>
        <p:spPr>
          <a:xfrm>
            <a:off x="457200" y="1066800"/>
            <a:ext cx="4419600" cy="2852737"/>
          </a:xfrm>
          <a:prstGeom prst="rect">
            <a:avLst/>
          </a:prstGeom>
        </p:spPr>
        <p:txBody>
          <a:bodyPr anchor="b">
            <a:normAutofit/>
          </a:bodyPr>
          <a:lstStyle>
            <a:lvl1pPr algn="l">
              <a:defRPr sz="4400">
                <a:solidFill>
                  <a:srgbClr val="666666"/>
                </a:solidFill>
              </a:defRPr>
            </a:lvl1pPr>
          </a:lstStyle>
          <a:p>
            <a:r>
              <a:rPr lang="en-US" dirty="0"/>
              <a:t>Title</a:t>
            </a:r>
          </a:p>
        </p:txBody>
      </p:sp>
      <p:sp>
        <p:nvSpPr>
          <p:cNvPr id="9" name="Text Placeholder 2">
            <a:extLst>
              <a:ext uri="{FF2B5EF4-FFF2-40B4-BE49-F238E27FC236}">
                <a16:creationId xmlns:a16="http://schemas.microsoft.com/office/drawing/2014/main" id="{A9DE5BE0-B058-9A4C-9548-7DD76D6CD02A}"/>
              </a:ext>
            </a:extLst>
          </p:cNvPr>
          <p:cNvSpPr>
            <a:spLocks noGrp="1"/>
          </p:cNvSpPr>
          <p:nvPr>
            <p:ph type="body" idx="13" hasCustomPrompt="1"/>
          </p:nvPr>
        </p:nvSpPr>
        <p:spPr>
          <a:xfrm>
            <a:off x="490603" y="4071937"/>
            <a:ext cx="4419600" cy="439737"/>
          </a:xfrm>
          <a:prstGeom prst="rect">
            <a:avLst/>
          </a:prstGeom>
        </p:spPr>
        <p:txBody>
          <a:bodyPr/>
          <a:lstStyle>
            <a:lvl1pPr marL="0" indent="0">
              <a:buNone/>
              <a:defRPr sz="2400">
                <a:solidFill>
                  <a:srgbClr val="575757"/>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a:t>
            </a:r>
          </a:p>
        </p:txBody>
      </p:sp>
    </p:spTree>
    <p:extLst>
      <p:ext uri="{BB962C8B-B14F-4D97-AF65-F5344CB8AC3E}">
        <p14:creationId xmlns:p14="http://schemas.microsoft.com/office/powerpoint/2010/main" val="295023563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Content and Photo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1436958-B55B-0C4C-B00D-600D3F8292EE}"/>
              </a:ext>
            </a:extLst>
          </p:cNvPr>
          <p:cNvSpPr>
            <a:spLocks noGrp="1"/>
          </p:cNvSpPr>
          <p:nvPr>
            <p:ph idx="1" hasCustomPrompt="1"/>
          </p:nvPr>
        </p:nvSpPr>
        <p:spPr>
          <a:xfrm>
            <a:off x="490603" y="4173536"/>
            <a:ext cx="4419600" cy="2117726"/>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8D47E4C0-F27F-6E48-BDF5-F4BCAE22403A}"/>
              </a:ext>
            </a:extLst>
          </p:cNvPr>
          <p:cNvSpPr>
            <a:spLocks noGrp="1"/>
          </p:cNvSpPr>
          <p:nvPr>
            <p:ph type="sldNum" sz="quarter" idx="12"/>
          </p:nvPr>
        </p:nvSpPr>
        <p:spPr/>
        <p:txBody>
          <a:bodyPr/>
          <a:lstStyle/>
          <a:p>
            <a:fld id="{1CA897ED-F933-F140-B965-41326E641414}" type="slidenum">
              <a:rPr lang="en-US" smtClean="0"/>
              <a:t>‹#›</a:t>
            </a:fld>
            <a:endParaRPr lang="en-US"/>
          </a:p>
        </p:txBody>
      </p:sp>
      <p:sp>
        <p:nvSpPr>
          <p:cNvPr id="8" name="Title 1">
            <a:extLst>
              <a:ext uri="{FF2B5EF4-FFF2-40B4-BE49-F238E27FC236}">
                <a16:creationId xmlns:a16="http://schemas.microsoft.com/office/drawing/2014/main" id="{8ACE79E6-F9AA-CE46-BB68-3F08D6B93C3C}"/>
              </a:ext>
            </a:extLst>
          </p:cNvPr>
          <p:cNvSpPr>
            <a:spLocks noGrp="1"/>
          </p:cNvSpPr>
          <p:nvPr>
            <p:ph type="title" hasCustomPrompt="1"/>
          </p:nvPr>
        </p:nvSpPr>
        <p:spPr>
          <a:xfrm>
            <a:off x="457200" y="1066801"/>
            <a:ext cx="4419600" cy="2362200"/>
          </a:xfrm>
          <a:prstGeom prst="rect">
            <a:avLst/>
          </a:prstGeom>
        </p:spPr>
        <p:txBody>
          <a:bodyPr anchor="b">
            <a:normAutofit/>
          </a:bodyPr>
          <a:lstStyle>
            <a:lvl1pPr algn="l">
              <a:defRPr sz="4400">
                <a:solidFill>
                  <a:srgbClr val="666666"/>
                </a:solidFill>
              </a:defRPr>
            </a:lvl1pPr>
          </a:lstStyle>
          <a:p>
            <a:r>
              <a:rPr lang="en-US" dirty="0"/>
              <a:t>Title</a:t>
            </a:r>
          </a:p>
        </p:txBody>
      </p:sp>
      <p:sp>
        <p:nvSpPr>
          <p:cNvPr id="9" name="Text Placeholder 2">
            <a:extLst>
              <a:ext uri="{FF2B5EF4-FFF2-40B4-BE49-F238E27FC236}">
                <a16:creationId xmlns:a16="http://schemas.microsoft.com/office/drawing/2014/main" id="{A9DE5BE0-B058-9A4C-9548-7DD76D6CD02A}"/>
              </a:ext>
            </a:extLst>
          </p:cNvPr>
          <p:cNvSpPr>
            <a:spLocks noGrp="1"/>
          </p:cNvSpPr>
          <p:nvPr>
            <p:ph type="body" idx="13" hasCustomPrompt="1"/>
          </p:nvPr>
        </p:nvSpPr>
        <p:spPr>
          <a:xfrm>
            <a:off x="490603" y="3581400"/>
            <a:ext cx="4419600" cy="439737"/>
          </a:xfrm>
          <a:prstGeom prst="rect">
            <a:avLst/>
          </a:prstGeom>
        </p:spPr>
        <p:txBody>
          <a:bodyPr/>
          <a:lstStyle>
            <a:lvl1pPr marL="0" indent="0">
              <a:buNone/>
              <a:defRPr sz="2400">
                <a:solidFill>
                  <a:srgbClr val="575757"/>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a:t>
            </a:r>
          </a:p>
        </p:txBody>
      </p:sp>
      <p:sp>
        <p:nvSpPr>
          <p:cNvPr id="4" name="Picture Placeholder 3">
            <a:extLst>
              <a:ext uri="{FF2B5EF4-FFF2-40B4-BE49-F238E27FC236}">
                <a16:creationId xmlns:a16="http://schemas.microsoft.com/office/drawing/2014/main" id="{7A5FFF1A-0ACE-5B4D-8FBB-DEC7DFE8E701}"/>
              </a:ext>
            </a:extLst>
          </p:cNvPr>
          <p:cNvSpPr>
            <a:spLocks noGrp="1"/>
          </p:cNvSpPr>
          <p:nvPr>
            <p:ph type="pic" sz="quarter" idx="14"/>
          </p:nvPr>
        </p:nvSpPr>
        <p:spPr>
          <a:xfrm>
            <a:off x="6324600" y="1066800"/>
            <a:ext cx="2895600" cy="5224463"/>
          </a:xfrm>
          <a:prstGeom prst="rect">
            <a:avLst/>
          </a:prstGeom>
        </p:spPr>
        <p:txBody>
          <a:bodyPr/>
          <a:lstStyle/>
          <a:p>
            <a:endParaRPr lang="en-US"/>
          </a:p>
        </p:txBody>
      </p:sp>
      <p:sp>
        <p:nvSpPr>
          <p:cNvPr id="10" name="Picture Placeholder 3">
            <a:extLst>
              <a:ext uri="{FF2B5EF4-FFF2-40B4-BE49-F238E27FC236}">
                <a16:creationId xmlns:a16="http://schemas.microsoft.com/office/drawing/2014/main" id="{08D67EB8-408E-9C41-9FB7-0D3FA46E5E67}"/>
              </a:ext>
            </a:extLst>
          </p:cNvPr>
          <p:cNvSpPr>
            <a:spLocks noGrp="1"/>
          </p:cNvSpPr>
          <p:nvPr>
            <p:ph type="pic" sz="quarter" idx="15"/>
          </p:nvPr>
        </p:nvSpPr>
        <p:spPr>
          <a:xfrm>
            <a:off x="9342330" y="1078282"/>
            <a:ext cx="2895600" cy="5224463"/>
          </a:xfrm>
          <a:prstGeom prst="rect">
            <a:avLst/>
          </a:prstGeom>
        </p:spPr>
        <p:txBody>
          <a:bodyPr/>
          <a:lstStyle/>
          <a:p>
            <a:endParaRPr lang="en-US"/>
          </a:p>
        </p:txBody>
      </p:sp>
    </p:spTree>
    <p:extLst>
      <p:ext uri="{BB962C8B-B14F-4D97-AF65-F5344CB8AC3E}">
        <p14:creationId xmlns:p14="http://schemas.microsoft.com/office/powerpoint/2010/main" val="93974716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Content and Photo">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1436958-B55B-0C4C-B00D-600D3F8292EE}"/>
              </a:ext>
            </a:extLst>
          </p:cNvPr>
          <p:cNvSpPr>
            <a:spLocks noGrp="1"/>
          </p:cNvSpPr>
          <p:nvPr>
            <p:ph idx="1" hasCustomPrompt="1"/>
          </p:nvPr>
        </p:nvSpPr>
        <p:spPr>
          <a:xfrm>
            <a:off x="490603" y="4173536"/>
            <a:ext cx="4419600" cy="2117726"/>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8D47E4C0-F27F-6E48-BDF5-F4BCAE22403A}"/>
              </a:ext>
            </a:extLst>
          </p:cNvPr>
          <p:cNvSpPr>
            <a:spLocks noGrp="1"/>
          </p:cNvSpPr>
          <p:nvPr>
            <p:ph type="sldNum" sz="quarter" idx="12"/>
          </p:nvPr>
        </p:nvSpPr>
        <p:spPr/>
        <p:txBody>
          <a:bodyPr/>
          <a:lstStyle/>
          <a:p>
            <a:fld id="{1CA897ED-F933-F140-B965-41326E641414}" type="slidenum">
              <a:rPr lang="en-US" smtClean="0"/>
              <a:t>‹#›</a:t>
            </a:fld>
            <a:endParaRPr lang="en-US"/>
          </a:p>
        </p:txBody>
      </p:sp>
      <p:sp>
        <p:nvSpPr>
          <p:cNvPr id="8" name="Title 1">
            <a:extLst>
              <a:ext uri="{FF2B5EF4-FFF2-40B4-BE49-F238E27FC236}">
                <a16:creationId xmlns:a16="http://schemas.microsoft.com/office/drawing/2014/main" id="{8ACE79E6-F9AA-CE46-BB68-3F08D6B93C3C}"/>
              </a:ext>
            </a:extLst>
          </p:cNvPr>
          <p:cNvSpPr>
            <a:spLocks noGrp="1"/>
          </p:cNvSpPr>
          <p:nvPr>
            <p:ph type="title" hasCustomPrompt="1"/>
          </p:nvPr>
        </p:nvSpPr>
        <p:spPr>
          <a:xfrm>
            <a:off x="457200" y="1066801"/>
            <a:ext cx="4419600" cy="2362200"/>
          </a:xfrm>
          <a:prstGeom prst="rect">
            <a:avLst/>
          </a:prstGeom>
        </p:spPr>
        <p:txBody>
          <a:bodyPr anchor="b">
            <a:normAutofit/>
          </a:bodyPr>
          <a:lstStyle>
            <a:lvl1pPr algn="l">
              <a:defRPr sz="4400">
                <a:solidFill>
                  <a:srgbClr val="666666"/>
                </a:solidFill>
              </a:defRPr>
            </a:lvl1pPr>
          </a:lstStyle>
          <a:p>
            <a:r>
              <a:rPr lang="en-US" dirty="0"/>
              <a:t>Title</a:t>
            </a:r>
          </a:p>
        </p:txBody>
      </p:sp>
      <p:sp>
        <p:nvSpPr>
          <p:cNvPr id="9" name="Text Placeholder 2">
            <a:extLst>
              <a:ext uri="{FF2B5EF4-FFF2-40B4-BE49-F238E27FC236}">
                <a16:creationId xmlns:a16="http://schemas.microsoft.com/office/drawing/2014/main" id="{A9DE5BE0-B058-9A4C-9548-7DD76D6CD02A}"/>
              </a:ext>
            </a:extLst>
          </p:cNvPr>
          <p:cNvSpPr>
            <a:spLocks noGrp="1"/>
          </p:cNvSpPr>
          <p:nvPr>
            <p:ph type="body" idx="13" hasCustomPrompt="1"/>
          </p:nvPr>
        </p:nvSpPr>
        <p:spPr>
          <a:xfrm>
            <a:off x="490603" y="3581400"/>
            <a:ext cx="4419600" cy="439737"/>
          </a:xfrm>
          <a:prstGeom prst="rect">
            <a:avLst/>
          </a:prstGeom>
        </p:spPr>
        <p:txBody>
          <a:bodyPr/>
          <a:lstStyle>
            <a:lvl1pPr marL="0" indent="0">
              <a:buNone/>
              <a:defRPr sz="2400">
                <a:solidFill>
                  <a:srgbClr val="575757"/>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a:t>
            </a:r>
          </a:p>
        </p:txBody>
      </p:sp>
      <p:sp>
        <p:nvSpPr>
          <p:cNvPr id="11" name="Picture Placeholder 3">
            <a:extLst>
              <a:ext uri="{FF2B5EF4-FFF2-40B4-BE49-F238E27FC236}">
                <a16:creationId xmlns:a16="http://schemas.microsoft.com/office/drawing/2014/main" id="{336B4A8D-6DBD-6148-AD41-5FA9FF4C6714}"/>
              </a:ext>
            </a:extLst>
          </p:cNvPr>
          <p:cNvSpPr>
            <a:spLocks noGrp="1"/>
          </p:cNvSpPr>
          <p:nvPr>
            <p:ph type="pic" sz="quarter" idx="15"/>
          </p:nvPr>
        </p:nvSpPr>
        <p:spPr>
          <a:xfrm>
            <a:off x="6096000" y="1078282"/>
            <a:ext cx="6141930" cy="5224463"/>
          </a:xfrm>
          <a:prstGeom prst="rect">
            <a:avLst/>
          </a:prstGeom>
        </p:spPr>
        <p:txBody>
          <a:bodyPr/>
          <a:lstStyle/>
          <a:p>
            <a:endParaRPr lang="en-US"/>
          </a:p>
        </p:txBody>
      </p:sp>
    </p:spTree>
    <p:extLst>
      <p:ext uri="{BB962C8B-B14F-4D97-AF65-F5344CB8AC3E}">
        <p14:creationId xmlns:p14="http://schemas.microsoft.com/office/powerpoint/2010/main" val="379413772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mparison and Subtitl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C57EEDB-3FA0-4245-9BCA-46B9B0CFE131}"/>
              </a:ext>
            </a:extLst>
          </p:cNvPr>
          <p:cNvSpPr>
            <a:spLocks noGrp="1"/>
          </p:cNvSpPr>
          <p:nvPr>
            <p:ph type="body" idx="1" hasCustomPrompt="1"/>
          </p:nvPr>
        </p:nvSpPr>
        <p:spPr>
          <a:xfrm>
            <a:off x="839788" y="2821303"/>
            <a:ext cx="5157787" cy="523875"/>
          </a:xfrm>
          <a:prstGeom prst="rect">
            <a:avLst/>
          </a:prstGeo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F0FA3201-4FAB-C343-AFCC-3110AFBB26C2}"/>
              </a:ext>
            </a:extLst>
          </p:cNvPr>
          <p:cNvSpPr>
            <a:spLocks noGrp="1"/>
          </p:cNvSpPr>
          <p:nvPr>
            <p:ph sz="half" idx="2" hasCustomPrompt="1"/>
          </p:nvPr>
        </p:nvSpPr>
        <p:spPr>
          <a:xfrm>
            <a:off x="839788" y="3420948"/>
            <a:ext cx="5157787" cy="2768713"/>
          </a:xfrm>
          <a:prstGeom prst="rect">
            <a:avLst/>
          </a:prstGeom>
        </p:spPr>
        <p:txBody>
          <a:bodyPr/>
          <a:lstStyle/>
          <a:p>
            <a:pPr lvl="0"/>
            <a:r>
              <a:rPr lang="en-US" dirty="0"/>
              <a:t>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6C1E41A5-A449-BE4B-8AB1-65944CAE93E9}"/>
              </a:ext>
            </a:extLst>
          </p:cNvPr>
          <p:cNvSpPr>
            <a:spLocks noGrp="1"/>
          </p:cNvSpPr>
          <p:nvPr>
            <p:ph type="body" sz="quarter" idx="3" hasCustomPrompt="1"/>
          </p:nvPr>
        </p:nvSpPr>
        <p:spPr>
          <a:xfrm>
            <a:off x="6172200" y="2821610"/>
            <a:ext cx="5183188" cy="523875"/>
          </a:xfrm>
          <a:prstGeom prst="rect">
            <a:avLst/>
          </a:prstGeo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9083B432-6DD9-F544-A2F2-976DA5E2D748}"/>
              </a:ext>
            </a:extLst>
          </p:cNvPr>
          <p:cNvSpPr>
            <a:spLocks noGrp="1"/>
          </p:cNvSpPr>
          <p:nvPr>
            <p:ph sz="quarter" idx="4" hasCustomPrompt="1"/>
          </p:nvPr>
        </p:nvSpPr>
        <p:spPr>
          <a:xfrm>
            <a:off x="6172200" y="3429000"/>
            <a:ext cx="5183188" cy="2760662"/>
          </a:xfrm>
          <a:prstGeom prst="rect">
            <a:avLst/>
          </a:prstGeom>
        </p:spPr>
        <p:txBody>
          <a:bodyPr/>
          <a:lstStyle/>
          <a:p>
            <a:pPr lvl="0"/>
            <a:r>
              <a:rPr lang="en-US" dirty="0"/>
              <a:t>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8">
            <a:extLst>
              <a:ext uri="{FF2B5EF4-FFF2-40B4-BE49-F238E27FC236}">
                <a16:creationId xmlns:a16="http://schemas.microsoft.com/office/drawing/2014/main" id="{44E613DF-3265-7C4D-8D91-BAE4C37F9E60}"/>
              </a:ext>
            </a:extLst>
          </p:cNvPr>
          <p:cNvSpPr>
            <a:spLocks noGrp="1"/>
          </p:cNvSpPr>
          <p:nvPr>
            <p:ph type="sldNum" sz="quarter" idx="12"/>
          </p:nvPr>
        </p:nvSpPr>
        <p:spPr/>
        <p:txBody>
          <a:bodyPr/>
          <a:lstStyle/>
          <a:p>
            <a:fld id="{1CA897ED-F933-F140-B965-41326E641414}" type="slidenum">
              <a:rPr lang="en-US" smtClean="0"/>
              <a:t>‹#›</a:t>
            </a:fld>
            <a:endParaRPr lang="en-US"/>
          </a:p>
        </p:txBody>
      </p:sp>
      <p:sp>
        <p:nvSpPr>
          <p:cNvPr id="10" name="Title 1">
            <a:extLst>
              <a:ext uri="{FF2B5EF4-FFF2-40B4-BE49-F238E27FC236}">
                <a16:creationId xmlns:a16="http://schemas.microsoft.com/office/drawing/2014/main" id="{E2A08937-EC18-A749-9300-1BE7D16B6830}"/>
              </a:ext>
            </a:extLst>
          </p:cNvPr>
          <p:cNvSpPr>
            <a:spLocks noGrp="1"/>
          </p:cNvSpPr>
          <p:nvPr>
            <p:ph type="title" hasCustomPrompt="1"/>
          </p:nvPr>
        </p:nvSpPr>
        <p:spPr>
          <a:xfrm>
            <a:off x="457200" y="1818930"/>
            <a:ext cx="3198812" cy="771870"/>
          </a:xfrm>
          <a:prstGeom prst="rect">
            <a:avLst/>
          </a:prstGeom>
        </p:spPr>
        <p:txBody>
          <a:bodyPr/>
          <a:lstStyle>
            <a:lvl1pPr algn="l">
              <a:defRPr/>
            </a:lvl1pPr>
          </a:lstStyle>
          <a:p>
            <a:r>
              <a:rPr lang="en-US" dirty="0"/>
              <a:t>Comparison</a:t>
            </a:r>
          </a:p>
        </p:txBody>
      </p:sp>
    </p:spTree>
    <p:extLst>
      <p:ext uri="{BB962C8B-B14F-4D97-AF65-F5344CB8AC3E}">
        <p14:creationId xmlns:p14="http://schemas.microsoft.com/office/powerpoint/2010/main" val="288183685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CC080E3C-1529-B942-9C96-02B05F59EF16}"/>
              </a:ext>
            </a:extLst>
          </p:cNvPr>
          <p:cNvSpPr/>
          <p:nvPr userDrawn="1"/>
        </p:nvSpPr>
        <p:spPr>
          <a:xfrm>
            <a:off x="0" y="0"/>
            <a:ext cx="12192000" cy="838200"/>
          </a:xfrm>
          <a:prstGeom prst="rect">
            <a:avLst/>
          </a:prstGeom>
          <a:solidFill>
            <a:schemeClr val="bg1"/>
          </a:solidFill>
          <a:ln>
            <a:noFill/>
          </a:ln>
          <a:effectLst>
            <a:outerShdw blurRad="190500" dir="5400000" sx="101000" sy="101000" algn="ctr" rotWithShape="0">
              <a:schemeClr val="bg2"/>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a:extLst>
              <a:ext uri="{FF2B5EF4-FFF2-40B4-BE49-F238E27FC236}">
                <a16:creationId xmlns:a16="http://schemas.microsoft.com/office/drawing/2014/main" id="{8902D08A-E4F7-CF46-9402-C0E037AF5792}"/>
              </a:ext>
            </a:extLst>
          </p:cNvPr>
          <p:cNvSpPr>
            <a:spLocks noGrp="1"/>
          </p:cNvSpPr>
          <p:nvPr>
            <p:ph type="sldNum" sz="quarter" idx="4"/>
          </p:nvPr>
        </p:nvSpPr>
        <p:spPr>
          <a:xfrm>
            <a:off x="11634592" y="274574"/>
            <a:ext cx="381001" cy="365125"/>
          </a:xfrm>
          <a:prstGeom prst="rect">
            <a:avLst/>
          </a:prstGeom>
          <a:noFill/>
        </p:spPr>
        <p:txBody>
          <a:bodyPr vert="horz" lIns="91440" tIns="45720" rIns="91440" bIns="45720" rtlCol="0" anchor="ctr"/>
          <a:lstStyle>
            <a:lvl1pPr algn="r">
              <a:defRPr sz="1000">
                <a:solidFill>
                  <a:srgbClr val="666666"/>
                </a:solidFill>
                <a:latin typeface="Arial" panose="020B0604020202020204" pitchFamily="34" charset="0"/>
                <a:cs typeface="Arial" panose="020B0604020202020204" pitchFamily="34" charset="0"/>
              </a:defRPr>
            </a:lvl1pPr>
          </a:lstStyle>
          <a:p>
            <a:fld id="{1CA897ED-F933-F140-B965-41326E641414}" type="slidenum">
              <a:rPr lang="en-US" smtClean="0"/>
              <a:pPr/>
              <a:t>‹#›</a:t>
            </a:fld>
            <a:endParaRPr lang="en-US" dirty="0"/>
          </a:p>
        </p:txBody>
      </p:sp>
      <p:sp>
        <p:nvSpPr>
          <p:cNvPr id="24" name="TextBox 23">
            <a:extLst>
              <a:ext uri="{FF2B5EF4-FFF2-40B4-BE49-F238E27FC236}">
                <a16:creationId xmlns:a16="http://schemas.microsoft.com/office/drawing/2014/main" id="{7BA07171-9895-3944-8B1B-9BA839A604F3}"/>
              </a:ext>
            </a:extLst>
          </p:cNvPr>
          <p:cNvSpPr txBox="1"/>
          <p:nvPr userDrawn="1"/>
        </p:nvSpPr>
        <p:spPr>
          <a:xfrm>
            <a:off x="7581900" y="334027"/>
            <a:ext cx="1905000" cy="246221"/>
          </a:xfrm>
          <a:prstGeom prst="rect">
            <a:avLst/>
          </a:prstGeom>
          <a:noFill/>
        </p:spPr>
        <p:txBody>
          <a:bodyPr wrap="square" rtlCol="0">
            <a:spAutoFit/>
          </a:bodyPr>
          <a:lstStyle/>
          <a:p>
            <a:r>
              <a:rPr lang="en-US" sz="1000" dirty="0">
                <a:solidFill>
                  <a:srgbClr val="666666"/>
                </a:solidFill>
                <a:latin typeface="Arial" panose="020B0604020202020204" pitchFamily="34" charset="0"/>
                <a:cs typeface="Arial" panose="020B0604020202020204" pitchFamily="34" charset="0"/>
              </a:rPr>
              <a:t>Laboratory Review 2019</a:t>
            </a:r>
          </a:p>
        </p:txBody>
      </p:sp>
      <p:sp>
        <p:nvSpPr>
          <p:cNvPr id="25" name="TextBox 24">
            <a:extLst>
              <a:ext uri="{FF2B5EF4-FFF2-40B4-BE49-F238E27FC236}">
                <a16:creationId xmlns:a16="http://schemas.microsoft.com/office/drawing/2014/main" id="{ACD66A73-0B11-4B41-8C10-3BE27AF974CC}"/>
              </a:ext>
            </a:extLst>
          </p:cNvPr>
          <p:cNvSpPr txBox="1"/>
          <p:nvPr userDrawn="1"/>
        </p:nvSpPr>
        <p:spPr>
          <a:xfrm>
            <a:off x="9753600" y="334027"/>
            <a:ext cx="1905000" cy="246221"/>
          </a:xfrm>
          <a:prstGeom prst="rect">
            <a:avLst/>
          </a:prstGeom>
          <a:noFill/>
        </p:spPr>
        <p:txBody>
          <a:bodyPr wrap="square" rtlCol="0">
            <a:spAutoFit/>
          </a:bodyPr>
          <a:lstStyle/>
          <a:p>
            <a:r>
              <a:rPr lang="en-US" sz="1000" dirty="0">
                <a:solidFill>
                  <a:srgbClr val="666666"/>
                </a:solidFill>
                <a:latin typeface="Arial" panose="020B0604020202020204" pitchFamily="34" charset="0"/>
                <a:cs typeface="Arial" panose="020B0604020202020204" pitchFamily="34" charset="0"/>
              </a:rPr>
              <a:t>Lightning Presentation </a:t>
            </a:r>
          </a:p>
        </p:txBody>
      </p:sp>
      <p:pic>
        <p:nvPicPr>
          <p:cNvPr id="3" name="Picture 2">
            <a:extLst>
              <a:ext uri="{FF2B5EF4-FFF2-40B4-BE49-F238E27FC236}">
                <a16:creationId xmlns:a16="http://schemas.microsoft.com/office/drawing/2014/main" id="{5BCD96DA-3BE1-A744-A6F4-5FEC4D7DC582}"/>
              </a:ext>
            </a:extLst>
          </p:cNvPr>
          <p:cNvPicPr>
            <a:picLocks noChangeAspect="1"/>
          </p:cNvPicPr>
          <p:nvPr userDrawn="1"/>
        </p:nvPicPr>
        <p:blipFill>
          <a:blip r:embed="rId19" cstate="screen">
            <a:extLst>
              <a:ext uri="{28A0092B-C50C-407E-A947-70E740481C1C}">
                <a14:useLocalDpi xmlns:a14="http://schemas.microsoft.com/office/drawing/2010/main"/>
              </a:ext>
            </a:extLst>
          </a:blip>
          <a:stretch>
            <a:fillRect/>
          </a:stretch>
        </p:blipFill>
        <p:spPr>
          <a:xfrm>
            <a:off x="352335" y="80010"/>
            <a:ext cx="2895600" cy="678180"/>
          </a:xfrm>
          <a:prstGeom prst="rect">
            <a:avLst/>
          </a:prstGeom>
        </p:spPr>
      </p:pic>
    </p:spTree>
    <p:extLst>
      <p:ext uri="{BB962C8B-B14F-4D97-AF65-F5344CB8AC3E}">
        <p14:creationId xmlns:p14="http://schemas.microsoft.com/office/powerpoint/2010/main" val="2030554823"/>
      </p:ext>
    </p:extLst>
  </p:cSld>
  <p:clrMap bg1="lt1" tx1="dk1" bg2="lt2" tx2="dk2" accent1="accent1" accent2="accent2" accent3="accent3" accent4="accent4" accent5="accent5" accent6="accent6" hlink="hlink" folHlink="folHlink"/>
  <p:sldLayoutIdLst>
    <p:sldLayoutId id="2147483670" r:id="rId1"/>
    <p:sldLayoutId id="2147483658" r:id="rId2"/>
    <p:sldLayoutId id="2147483650" r:id="rId3"/>
    <p:sldLayoutId id="2147483660" r:id="rId4"/>
    <p:sldLayoutId id="2147483657" r:id="rId5"/>
    <p:sldLayoutId id="2147483656" r:id="rId6"/>
    <p:sldLayoutId id="2147483661" r:id="rId7"/>
    <p:sldLayoutId id="2147483662" r:id="rId8"/>
    <p:sldLayoutId id="2147483653" r:id="rId9"/>
    <p:sldLayoutId id="2147483654" r:id="rId10"/>
    <p:sldLayoutId id="2147483655" r:id="rId11"/>
    <p:sldLayoutId id="2147483663" r:id="rId12"/>
    <p:sldLayoutId id="2147483659" r:id="rId13"/>
    <p:sldLayoutId id="2147483669" r:id="rId14"/>
    <p:sldLayoutId id="2147483665" r:id="rId15"/>
    <p:sldLayoutId id="2147483666" r:id="rId16"/>
    <p:sldLayoutId id="2147483667" r:id="rId17"/>
  </p:sldLayoutIdLst>
  <mc:AlternateContent xmlns:mc="http://schemas.openxmlformats.org/markup-compatibility/2006" xmlns:p14="http://schemas.microsoft.com/office/powerpoint/2010/main">
    <mc:Choice Requires="p14">
      <p:transition p14:dur="0" advClick="0"/>
    </mc:Choice>
    <mc:Fallback xmlns="">
      <p:transition advClick="0"/>
    </mc:Fallback>
  </mc:AlternateContent>
  <p:hf hdr="0" dt="0"/>
  <p:txStyles>
    <p:titleStyle>
      <a:lvl1pPr algn="ctr" defTabSz="914400" rtl="0" eaLnBrk="1" latinLnBrk="0" hangingPunct="1">
        <a:lnSpc>
          <a:spcPct val="90000"/>
        </a:lnSpc>
        <a:spcBef>
          <a:spcPct val="0"/>
        </a:spcBef>
        <a:buNone/>
        <a:defRPr sz="4000" kern="1200">
          <a:solidFill>
            <a:srgbClr val="666666"/>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575757"/>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57575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57575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57575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57575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5.jpe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5.xml"/><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1BE259-B6F9-D34A-90C1-7F8C3901D048}"/>
              </a:ext>
            </a:extLst>
          </p:cNvPr>
          <p:cNvSpPr>
            <a:spLocks noGrp="1"/>
          </p:cNvSpPr>
          <p:nvPr>
            <p:ph type="title"/>
          </p:nvPr>
        </p:nvSpPr>
        <p:spPr>
          <a:xfrm>
            <a:off x="457200" y="838200"/>
            <a:ext cx="5638800" cy="2852737"/>
          </a:xfrm>
        </p:spPr>
        <p:txBody>
          <a:bodyPr/>
          <a:lstStyle/>
          <a:p>
            <a:r>
              <a:rPr lang="en-US" dirty="0"/>
              <a:t>Partnerships supporting transitions to operations</a:t>
            </a:r>
          </a:p>
        </p:txBody>
      </p:sp>
      <p:sp>
        <p:nvSpPr>
          <p:cNvPr id="3" name="Text Placeholder 2">
            <a:extLst>
              <a:ext uri="{FF2B5EF4-FFF2-40B4-BE49-F238E27FC236}">
                <a16:creationId xmlns:a16="http://schemas.microsoft.com/office/drawing/2014/main" id="{5D367A49-99D7-5A42-B537-2A69CFDC9448}"/>
              </a:ext>
            </a:extLst>
          </p:cNvPr>
          <p:cNvSpPr>
            <a:spLocks noGrp="1"/>
          </p:cNvSpPr>
          <p:nvPr>
            <p:ph type="body" idx="1"/>
          </p:nvPr>
        </p:nvSpPr>
        <p:spPr/>
        <p:txBody>
          <a:bodyPr/>
          <a:lstStyle/>
          <a:p>
            <a:r>
              <a:rPr lang="en-US" dirty="0"/>
              <a:t>Shirley Murillo</a:t>
            </a:r>
          </a:p>
        </p:txBody>
      </p:sp>
      <p:sp>
        <p:nvSpPr>
          <p:cNvPr id="4" name="Slide Number Placeholder 3">
            <a:extLst>
              <a:ext uri="{FF2B5EF4-FFF2-40B4-BE49-F238E27FC236}">
                <a16:creationId xmlns:a16="http://schemas.microsoft.com/office/drawing/2014/main" id="{010DA26A-2251-4442-BD0B-A32EC6680219}"/>
              </a:ext>
            </a:extLst>
          </p:cNvPr>
          <p:cNvSpPr>
            <a:spLocks noGrp="1"/>
          </p:cNvSpPr>
          <p:nvPr>
            <p:ph type="sldNum" sz="quarter" idx="12"/>
          </p:nvPr>
        </p:nvSpPr>
        <p:spPr/>
        <p:txBody>
          <a:bodyPr/>
          <a:lstStyle/>
          <a:p>
            <a:fld id="{1CA897ED-F933-F140-B965-41326E641414}" type="slidenum">
              <a:rPr lang="en-US" smtClean="0"/>
              <a:t>1</a:t>
            </a:fld>
            <a:endParaRPr lang="en-US"/>
          </a:p>
        </p:txBody>
      </p:sp>
      <p:pic>
        <p:nvPicPr>
          <p:cNvPr id="6" name="Picture 5">
            <a:extLst>
              <a:ext uri="{FF2B5EF4-FFF2-40B4-BE49-F238E27FC236}">
                <a16:creationId xmlns:a16="http://schemas.microsoft.com/office/drawing/2014/main" id="{AF70C677-AEDF-F64B-B1F2-F833E00FFBDA}"/>
              </a:ext>
            </a:extLst>
          </p:cNvPr>
          <p:cNvPicPr>
            <a:picLocks noChangeAspect="1"/>
          </p:cNvPicPr>
          <p:nvPr/>
        </p:nvPicPr>
        <p:blipFill>
          <a:blip r:embed="rId3"/>
          <a:stretch>
            <a:fillRect/>
          </a:stretch>
        </p:blipFill>
        <p:spPr>
          <a:xfrm>
            <a:off x="2669288" y="3962400"/>
            <a:ext cx="607312" cy="607312"/>
          </a:xfrm>
          <a:prstGeom prst="rect">
            <a:avLst/>
          </a:prstGeom>
        </p:spPr>
      </p:pic>
    </p:spTree>
    <p:extLst>
      <p:ext uri="{BB962C8B-B14F-4D97-AF65-F5344CB8AC3E}">
        <p14:creationId xmlns:p14="http://schemas.microsoft.com/office/powerpoint/2010/main" val="197305808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8F42B0F4-2992-0141-8309-0B2960232D0F}"/>
              </a:ext>
            </a:extLst>
          </p:cNvPr>
          <p:cNvGrpSpPr/>
          <p:nvPr/>
        </p:nvGrpSpPr>
        <p:grpSpPr>
          <a:xfrm>
            <a:off x="2673852" y="1918210"/>
            <a:ext cx="8582186" cy="1921933"/>
            <a:chOff x="1348322" y="1136351"/>
            <a:chExt cx="7772401" cy="1676400"/>
          </a:xfrm>
        </p:grpSpPr>
        <p:sp>
          <p:nvSpPr>
            <p:cNvPr id="27" name="Rounded Rectangle 26">
              <a:extLst>
                <a:ext uri="{FF2B5EF4-FFF2-40B4-BE49-F238E27FC236}">
                  <a16:creationId xmlns:a16="http://schemas.microsoft.com/office/drawing/2014/main" id="{DF8DA882-14C2-8547-9CCD-252974A21166}"/>
                </a:ext>
              </a:extLst>
            </p:cNvPr>
            <p:cNvSpPr/>
            <p:nvPr/>
          </p:nvSpPr>
          <p:spPr bwMode="auto">
            <a:xfrm>
              <a:off x="1348322" y="1136351"/>
              <a:ext cx="7772401" cy="1676400"/>
            </a:xfrm>
            <a:prstGeom prst="roundRect">
              <a:avLst>
                <a:gd name="adj" fmla="val 0"/>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000" dirty="0"/>
            </a:p>
          </p:txBody>
        </p:sp>
        <p:sp>
          <p:nvSpPr>
            <p:cNvPr id="28" name="TextBox 27">
              <a:extLst>
                <a:ext uri="{FF2B5EF4-FFF2-40B4-BE49-F238E27FC236}">
                  <a16:creationId xmlns:a16="http://schemas.microsoft.com/office/drawing/2014/main" id="{E89230FD-0913-A84E-B2B0-39DD3124FF25}"/>
                </a:ext>
              </a:extLst>
            </p:cNvPr>
            <p:cNvSpPr txBox="1"/>
            <p:nvPr/>
          </p:nvSpPr>
          <p:spPr>
            <a:xfrm rot="16200000">
              <a:off x="1055021" y="1785908"/>
              <a:ext cx="1229310" cy="362357"/>
            </a:xfrm>
            <a:prstGeom prst="rect">
              <a:avLst/>
            </a:prstGeom>
            <a:noFill/>
            <a:ln>
              <a:noFill/>
            </a:ln>
            <a:effectLst/>
          </p:spPr>
          <p:txBody>
            <a:bodyPr wrap="none" rtlCol="0">
              <a:spAutoFit/>
            </a:bodyPr>
            <a:lstStyle/>
            <a:p>
              <a:r>
                <a:rPr lang="en-US" sz="2000" dirty="0">
                  <a:solidFill>
                    <a:srgbClr val="666666"/>
                  </a:solidFill>
                </a:rPr>
                <a:t>Forecaster</a:t>
              </a:r>
            </a:p>
          </p:txBody>
        </p:sp>
      </p:grpSp>
      <p:sp>
        <p:nvSpPr>
          <p:cNvPr id="2" name="Title 1">
            <a:extLst>
              <a:ext uri="{FF2B5EF4-FFF2-40B4-BE49-F238E27FC236}">
                <a16:creationId xmlns:a16="http://schemas.microsoft.com/office/drawing/2014/main" id="{D6B9CB3C-A172-2A4E-BF55-0C18F197C079}"/>
              </a:ext>
            </a:extLst>
          </p:cNvPr>
          <p:cNvSpPr>
            <a:spLocks noGrp="1"/>
          </p:cNvSpPr>
          <p:nvPr>
            <p:ph type="title"/>
          </p:nvPr>
        </p:nvSpPr>
        <p:spPr>
          <a:xfrm>
            <a:off x="228600" y="948889"/>
            <a:ext cx="11734245" cy="712742"/>
          </a:xfrm>
        </p:spPr>
        <p:txBody>
          <a:bodyPr/>
          <a:lstStyle/>
          <a:p>
            <a:r>
              <a:rPr lang="en-US" dirty="0"/>
              <a:t>Integrate Social, Behavioral &amp; Physical Sciences</a:t>
            </a:r>
          </a:p>
        </p:txBody>
      </p:sp>
      <p:sp>
        <p:nvSpPr>
          <p:cNvPr id="4" name="Slide Number Placeholder 3">
            <a:extLst>
              <a:ext uri="{FF2B5EF4-FFF2-40B4-BE49-F238E27FC236}">
                <a16:creationId xmlns:a16="http://schemas.microsoft.com/office/drawing/2014/main" id="{E9AF2B56-C1AA-6C4D-B031-039883C32319}"/>
              </a:ext>
            </a:extLst>
          </p:cNvPr>
          <p:cNvSpPr>
            <a:spLocks noGrp="1"/>
          </p:cNvSpPr>
          <p:nvPr>
            <p:ph type="sldNum" sz="quarter" idx="12"/>
          </p:nvPr>
        </p:nvSpPr>
        <p:spPr/>
        <p:txBody>
          <a:bodyPr/>
          <a:lstStyle/>
          <a:p>
            <a:fld id="{1CA897ED-F933-F140-B965-41326E641414}" type="slidenum">
              <a:rPr lang="en-US" smtClean="0"/>
              <a:t>10</a:t>
            </a:fld>
            <a:endParaRPr lang="en-US"/>
          </a:p>
        </p:txBody>
      </p:sp>
      <p:grpSp>
        <p:nvGrpSpPr>
          <p:cNvPr id="5" name="Group 4">
            <a:extLst>
              <a:ext uri="{FF2B5EF4-FFF2-40B4-BE49-F238E27FC236}">
                <a16:creationId xmlns:a16="http://schemas.microsoft.com/office/drawing/2014/main" id="{636AB220-3599-8046-AC52-B3FA56841A4A}"/>
              </a:ext>
            </a:extLst>
          </p:cNvPr>
          <p:cNvGrpSpPr/>
          <p:nvPr/>
        </p:nvGrpSpPr>
        <p:grpSpPr>
          <a:xfrm>
            <a:off x="152400" y="2892377"/>
            <a:ext cx="2486206" cy="2612949"/>
            <a:chOff x="-188585" y="3107200"/>
            <a:chExt cx="2159808" cy="2119676"/>
          </a:xfrm>
          <a:effectLst/>
        </p:grpSpPr>
        <p:grpSp>
          <p:nvGrpSpPr>
            <p:cNvPr id="6" name="Group 5">
              <a:extLst>
                <a:ext uri="{FF2B5EF4-FFF2-40B4-BE49-F238E27FC236}">
                  <a16:creationId xmlns:a16="http://schemas.microsoft.com/office/drawing/2014/main" id="{B8ABD9AA-2D5E-D24C-8984-18BC2CCA7B12}"/>
                </a:ext>
              </a:extLst>
            </p:cNvPr>
            <p:cNvGrpSpPr/>
            <p:nvPr/>
          </p:nvGrpSpPr>
          <p:grpSpPr>
            <a:xfrm>
              <a:off x="-188585" y="3107200"/>
              <a:ext cx="1334440" cy="820800"/>
              <a:chOff x="-175710" y="78741"/>
              <a:chExt cx="1149645" cy="820800"/>
            </a:xfrm>
            <a:scene3d>
              <a:camera prst="orthographicFront"/>
              <a:lightRig rig="threePt" dir="t">
                <a:rot lat="0" lon="0" rev="7500000"/>
              </a:lightRig>
            </a:scene3d>
          </p:grpSpPr>
          <p:sp>
            <p:nvSpPr>
              <p:cNvPr id="12" name="Rounded Rectangle 11">
                <a:extLst>
                  <a:ext uri="{FF2B5EF4-FFF2-40B4-BE49-F238E27FC236}">
                    <a16:creationId xmlns:a16="http://schemas.microsoft.com/office/drawing/2014/main" id="{AA7EAA80-AE2A-FB42-A15B-4A57734D4C05}"/>
                  </a:ext>
                </a:extLst>
              </p:cNvPr>
              <p:cNvSpPr/>
              <p:nvPr/>
            </p:nvSpPr>
            <p:spPr>
              <a:xfrm>
                <a:off x="-65753" y="78741"/>
                <a:ext cx="1039688" cy="820800"/>
              </a:xfrm>
              <a:prstGeom prst="roundRect">
                <a:avLst>
                  <a:gd name="adj" fmla="val 0"/>
                </a:avLst>
              </a:prstGeom>
              <a:solidFill>
                <a:srgbClr val="1D4690"/>
              </a:solidFill>
              <a:sp3d prstMaterial="plastic"/>
            </p:spPr>
            <p:style>
              <a:lnRef idx="0">
                <a:schemeClr val="lt1">
                  <a:hueOff val="0"/>
                  <a:satOff val="0"/>
                  <a:lumOff val="0"/>
                  <a:alphaOff val="0"/>
                </a:schemeClr>
              </a:lnRef>
              <a:fillRef idx="3">
                <a:schemeClr val="accent5">
                  <a:hueOff val="0"/>
                  <a:satOff val="0"/>
                  <a:lumOff val="0"/>
                  <a:alphaOff val="0"/>
                </a:schemeClr>
              </a:fillRef>
              <a:effectRef idx="2">
                <a:schemeClr val="accent5">
                  <a:hueOff val="0"/>
                  <a:satOff val="0"/>
                  <a:lumOff val="0"/>
                  <a:alphaOff val="0"/>
                </a:schemeClr>
              </a:effectRef>
              <a:fontRef idx="minor">
                <a:schemeClr val="lt1"/>
              </a:fontRef>
            </p:style>
          </p:sp>
          <p:sp>
            <p:nvSpPr>
              <p:cNvPr id="13" name="Rounded Rectangle 4">
                <a:extLst>
                  <a:ext uri="{FF2B5EF4-FFF2-40B4-BE49-F238E27FC236}">
                    <a16:creationId xmlns:a16="http://schemas.microsoft.com/office/drawing/2014/main" id="{032987AF-B92D-534B-9799-DA9787FD2FDB}"/>
                  </a:ext>
                </a:extLst>
              </p:cNvPr>
              <p:cNvSpPr/>
              <p:nvPr/>
            </p:nvSpPr>
            <p:spPr>
              <a:xfrm>
                <a:off x="-175710" y="98959"/>
                <a:ext cx="1099714" cy="466717"/>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13792" tIns="113792" rIns="113792" bIns="60960" numCol="1" spcCol="1270" anchor="t" anchorCtr="0">
                <a:noAutofit/>
              </a:bodyPr>
              <a:lstStyle/>
              <a:p>
                <a:pPr algn="r" defTabSz="711200">
                  <a:lnSpc>
                    <a:spcPct val="90000"/>
                  </a:lnSpc>
                  <a:spcAft>
                    <a:spcPct val="35000"/>
                  </a:spcAft>
                </a:pPr>
                <a:r>
                  <a:rPr lang="en-US" sz="1600" b="1" dirty="0">
                    <a:solidFill>
                      <a:srgbClr val="F2F5F7"/>
                    </a:solidFill>
                    <a:effectLst>
                      <a:outerShdw blurRad="38100" dist="38100" dir="2700000" algn="tl">
                        <a:srgbClr val="000000">
                          <a:alpha val="43137"/>
                        </a:srgbClr>
                      </a:outerShdw>
                    </a:effectLst>
                  </a:rPr>
                  <a:t>The Impact</a:t>
                </a:r>
              </a:p>
            </p:txBody>
          </p:sp>
        </p:grpSp>
        <p:sp>
          <p:nvSpPr>
            <p:cNvPr id="7" name="Rounded Rectangle 6">
              <a:extLst>
                <a:ext uri="{FF2B5EF4-FFF2-40B4-BE49-F238E27FC236}">
                  <a16:creationId xmlns:a16="http://schemas.microsoft.com/office/drawing/2014/main" id="{EA1EC6E5-782A-F04A-9532-1F596F984DFD}"/>
                </a:ext>
              </a:extLst>
            </p:cNvPr>
            <p:cNvSpPr/>
            <p:nvPr/>
          </p:nvSpPr>
          <p:spPr>
            <a:xfrm>
              <a:off x="16518" y="3431132"/>
              <a:ext cx="1276482" cy="1235251"/>
            </a:xfrm>
            <a:prstGeom prst="roundRect">
              <a:avLst>
                <a:gd name="adj" fmla="val 0"/>
              </a:avLst>
            </a:prstGeom>
            <a:blipFill rotWithShape="0">
              <a:blip r:embed="rId3"/>
              <a:stretch>
                <a:fillRect/>
              </a:stretch>
            </a:blipFill>
            <a:ln>
              <a:noFill/>
            </a:ln>
            <a:scene3d>
              <a:camera prst="orthographicFront"/>
              <a:lightRig rig="threePt" dir="t">
                <a:rot lat="0" lon="0" rev="7500000"/>
              </a:lightRig>
            </a:scene3d>
            <a:sp3d z="152400" extrusionH="63500" prstMaterial="dkEdge">
              <a:contourClr>
                <a:schemeClr val="bg1"/>
              </a:contourClr>
            </a:sp3d>
          </p:spPr>
          <p:style>
            <a:lnRef idx="1">
              <a:schemeClr val="accent5">
                <a:hueOff val="0"/>
                <a:satOff val="0"/>
                <a:lumOff val="0"/>
                <a:alphaOff val="0"/>
              </a:schemeClr>
            </a:lnRef>
            <a:fillRef idx="1">
              <a:scrgbClr r="0" g="0" b="0"/>
            </a:fillRef>
            <a:effectRef idx="2">
              <a:schemeClr val="lt1">
                <a:alpha val="90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8" name="Right Arrow 7">
              <a:extLst>
                <a:ext uri="{FF2B5EF4-FFF2-40B4-BE49-F238E27FC236}">
                  <a16:creationId xmlns:a16="http://schemas.microsoft.com/office/drawing/2014/main" id="{B527CF72-DFC6-6A47-82B0-B7C844D4250F}"/>
                </a:ext>
              </a:extLst>
            </p:cNvPr>
            <p:cNvSpPr/>
            <p:nvPr/>
          </p:nvSpPr>
          <p:spPr>
            <a:xfrm rot="18923165">
              <a:off x="1536093" y="3128874"/>
              <a:ext cx="435130" cy="286019"/>
            </a:xfrm>
            <a:prstGeom prst="rightArrow">
              <a:avLst>
                <a:gd name="adj1" fmla="val 60000"/>
                <a:gd name="adj2" fmla="val 50000"/>
              </a:avLst>
            </a:prstGeom>
            <a:scene3d>
              <a:camera prst="orthographicFront"/>
              <a:lightRig rig="threePt" dir="t">
                <a:rot lat="0" lon="0" rev="7500000"/>
              </a:lightRig>
            </a:scene3d>
            <a:sp3d z="-70000" extrusionH="63500" prstMaterial="matte">
              <a:contourClr>
                <a:schemeClr val="bg1"/>
              </a:contourClr>
            </a:sp3d>
          </p:spPr>
          <p:style>
            <a:lnRef idx="0">
              <a:schemeClr val="lt1">
                <a:hueOff val="0"/>
                <a:satOff val="0"/>
                <a:lumOff val="0"/>
                <a:alphaOff val="0"/>
              </a:schemeClr>
            </a:lnRef>
            <a:fillRef idx="1">
              <a:schemeClr val="accent5">
                <a:hueOff val="0"/>
                <a:satOff val="0"/>
                <a:lumOff val="0"/>
                <a:alphaOff val="0"/>
              </a:schemeClr>
            </a:fillRef>
            <a:effectRef idx="2">
              <a:schemeClr val="accent5">
                <a:hueOff val="0"/>
                <a:satOff val="0"/>
                <a:lumOff val="0"/>
                <a:alphaOff val="0"/>
              </a:schemeClr>
            </a:effectRef>
            <a:fontRef idx="minor">
              <a:schemeClr val="lt1"/>
            </a:fontRef>
          </p:style>
        </p:sp>
        <p:grpSp>
          <p:nvGrpSpPr>
            <p:cNvPr id="9" name="Group 8">
              <a:extLst>
                <a:ext uri="{FF2B5EF4-FFF2-40B4-BE49-F238E27FC236}">
                  <a16:creationId xmlns:a16="http://schemas.microsoft.com/office/drawing/2014/main" id="{01A151F4-505E-2641-B9AC-B764A7DACF5E}"/>
                </a:ext>
              </a:extLst>
            </p:cNvPr>
            <p:cNvGrpSpPr/>
            <p:nvPr/>
          </p:nvGrpSpPr>
          <p:grpSpPr>
            <a:xfrm rot="3585283">
              <a:off x="926362" y="4488087"/>
              <a:ext cx="842562" cy="635016"/>
              <a:chOff x="1325930" y="-296311"/>
              <a:chExt cx="842562" cy="635016"/>
            </a:xfrm>
            <a:scene3d>
              <a:camera prst="orthographicFront"/>
              <a:lightRig rig="threePt" dir="t">
                <a:rot lat="0" lon="0" rev="7500000"/>
              </a:lightRig>
            </a:scene3d>
          </p:grpSpPr>
          <p:sp>
            <p:nvSpPr>
              <p:cNvPr id="10" name="Right Arrow 9">
                <a:extLst>
                  <a:ext uri="{FF2B5EF4-FFF2-40B4-BE49-F238E27FC236}">
                    <a16:creationId xmlns:a16="http://schemas.microsoft.com/office/drawing/2014/main" id="{6D949B07-5BA5-1142-922F-68D8DE8E9BF0}"/>
                  </a:ext>
                </a:extLst>
              </p:cNvPr>
              <p:cNvSpPr/>
              <p:nvPr/>
            </p:nvSpPr>
            <p:spPr>
              <a:xfrm rot="20181191">
                <a:off x="1658574" y="-296311"/>
                <a:ext cx="509918" cy="265806"/>
              </a:xfrm>
              <a:prstGeom prst="rightArrow">
                <a:avLst>
                  <a:gd name="adj1" fmla="val 60000"/>
                  <a:gd name="adj2" fmla="val 50000"/>
                </a:avLst>
              </a:prstGeom>
              <a:sp3d z="-70000" extrusionH="63500" prstMaterial="matte">
                <a:contourClr>
                  <a:schemeClr val="bg1"/>
                </a:contourClr>
              </a:sp3d>
            </p:spPr>
            <p:style>
              <a:lnRef idx="0">
                <a:schemeClr val="lt1">
                  <a:hueOff val="0"/>
                  <a:satOff val="0"/>
                  <a:lumOff val="0"/>
                  <a:alphaOff val="0"/>
                </a:schemeClr>
              </a:lnRef>
              <a:fillRef idx="1">
                <a:schemeClr val="accent5">
                  <a:hueOff val="0"/>
                  <a:satOff val="0"/>
                  <a:lumOff val="0"/>
                  <a:alphaOff val="0"/>
                </a:schemeClr>
              </a:fillRef>
              <a:effectRef idx="2">
                <a:schemeClr val="accent5">
                  <a:hueOff val="0"/>
                  <a:satOff val="0"/>
                  <a:lumOff val="0"/>
                  <a:alphaOff val="0"/>
                </a:schemeClr>
              </a:effectRef>
              <a:fontRef idx="minor">
                <a:schemeClr val="lt1"/>
              </a:fontRef>
            </p:style>
          </p:sp>
          <p:sp>
            <p:nvSpPr>
              <p:cNvPr id="11" name="Right Arrow 4">
                <a:extLst>
                  <a:ext uri="{FF2B5EF4-FFF2-40B4-BE49-F238E27FC236}">
                    <a16:creationId xmlns:a16="http://schemas.microsoft.com/office/drawing/2014/main" id="{63879474-F72C-0B47-9330-F0FB54FFB745}"/>
                  </a:ext>
                </a:extLst>
              </p:cNvPr>
              <p:cNvSpPr/>
              <p:nvPr/>
            </p:nvSpPr>
            <p:spPr>
              <a:xfrm>
                <a:off x="1325930" y="167094"/>
                <a:ext cx="283401" cy="171611"/>
              </a:xfrm>
              <a:prstGeom prst="rect">
                <a:avLst/>
              </a:prstGeom>
              <a:sp3d z="-70000"/>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algn="ctr" defTabSz="577850">
                  <a:lnSpc>
                    <a:spcPct val="90000"/>
                  </a:lnSpc>
                  <a:spcAft>
                    <a:spcPct val="35000"/>
                  </a:spcAft>
                </a:pPr>
                <a:endParaRPr lang="en-US" sz="1300">
                  <a:solidFill>
                    <a:srgbClr val="FFFF00"/>
                  </a:solidFill>
                  <a:effectLst>
                    <a:outerShdw blurRad="38100" dist="38100" dir="2700000" algn="tl">
                      <a:srgbClr val="000000">
                        <a:alpha val="43137"/>
                      </a:srgbClr>
                    </a:outerShdw>
                  </a:effectLst>
                </a:endParaRPr>
              </a:p>
            </p:txBody>
          </p:sp>
        </p:grpSp>
      </p:grpSp>
      <p:grpSp>
        <p:nvGrpSpPr>
          <p:cNvPr id="14" name="Group 13">
            <a:extLst>
              <a:ext uri="{FF2B5EF4-FFF2-40B4-BE49-F238E27FC236}">
                <a16:creationId xmlns:a16="http://schemas.microsoft.com/office/drawing/2014/main" id="{7B5199D0-FA98-764A-9A76-1E0DC091EB32}"/>
              </a:ext>
            </a:extLst>
          </p:cNvPr>
          <p:cNvGrpSpPr/>
          <p:nvPr/>
        </p:nvGrpSpPr>
        <p:grpSpPr>
          <a:xfrm>
            <a:off x="2653974" y="4529138"/>
            <a:ext cx="8602065" cy="1795462"/>
            <a:chOff x="527767" y="4754199"/>
            <a:chExt cx="7844171" cy="1795462"/>
          </a:xfrm>
          <a:noFill/>
        </p:grpSpPr>
        <p:sp>
          <p:nvSpPr>
            <p:cNvPr id="15" name="Rounded Rectangle 14">
              <a:extLst>
                <a:ext uri="{FF2B5EF4-FFF2-40B4-BE49-F238E27FC236}">
                  <a16:creationId xmlns:a16="http://schemas.microsoft.com/office/drawing/2014/main" id="{EC76CEE6-BAB0-5546-9C03-7B8C16C827D5}"/>
                </a:ext>
              </a:extLst>
            </p:cNvPr>
            <p:cNvSpPr/>
            <p:nvPr/>
          </p:nvSpPr>
          <p:spPr bwMode="auto">
            <a:xfrm>
              <a:off x="527767" y="4754199"/>
              <a:ext cx="7844171" cy="1795462"/>
            </a:xfrm>
            <a:prstGeom prst="roundRect">
              <a:avLst>
                <a:gd name="adj" fmla="val 0"/>
              </a:avLst>
            </a:prstGeom>
            <a:grp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000"/>
            </a:p>
          </p:txBody>
        </p:sp>
        <p:sp>
          <p:nvSpPr>
            <p:cNvPr id="16" name="TextBox 15">
              <a:extLst>
                <a:ext uri="{FF2B5EF4-FFF2-40B4-BE49-F238E27FC236}">
                  <a16:creationId xmlns:a16="http://schemas.microsoft.com/office/drawing/2014/main" id="{7B895589-8E6F-254F-AF5B-2F7BAF12872B}"/>
                </a:ext>
              </a:extLst>
            </p:cNvPr>
            <p:cNvSpPr txBox="1"/>
            <p:nvPr/>
          </p:nvSpPr>
          <p:spPr>
            <a:xfrm rot="16200000">
              <a:off x="432361" y="5532640"/>
              <a:ext cx="885179" cy="364858"/>
            </a:xfrm>
            <a:prstGeom prst="rect">
              <a:avLst/>
            </a:prstGeom>
            <a:grpFill/>
            <a:ln>
              <a:noFill/>
            </a:ln>
          </p:spPr>
          <p:txBody>
            <a:bodyPr wrap="none" rtlCol="0">
              <a:spAutoFit/>
            </a:bodyPr>
            <a:lstStyle/>
            <a:p>
              <a:r>
                <a:rPr lang="en-US" sz="2000" dirty="0">
                  <a:solidFill>
                    <a:srgbClr val="666666"/>
                  </a:solidFill>
                </a:rPr>
                <a:t>Public</a:t>
              </a:r>
            </a:p>
          </p:txBody>
        </p:sp>
      </p:grpSp>
      <p:sp>
        <p:nvSpPr>
          <p:cNvPr id="17" name="Rounded Rectangle 16">
            <a:extLst>
              <a:ext uri="{FF2B5EF4-FFF2-40B4-BE49-F238E27FC236}">
                <a16:creationId xmlns:a16="http://schemas.microsoft.com/office/drawing/2014/main" id="{DB5BEED9-FC8F-FA45-BBFA-3E4B74881900}"/>
              </a:ext>
            </a:extLst>
          </p:cNvPr>
          <p:cNvSpPr/>
          <p:nvPr/>
        </p:nvSpPr>
        <p:spPr>
          <a:xfrm>
            <a:off x="3429000" y="2095492"/>
            <a:ext cx="1037302" cy="1181108"/>
          </a:xfrm>
          <a:prstGeom prst="roundRect">
            <a:avLst>
              <a:gd name="adj" fmla="val 0"/>
            </a:avLst>
          </a:prstGeom>
          <a:blipFill rotWithShape="0">
            <a:blip r:embed="rId4"/>
            <a:stretch>
              <a:fillRect/>
            </a:stretch>
          </a:blipFill>
          <a:ln>
            <a:noFill/>
          </a:ln>
          <a:scene3d>
            <a:camera prst="orthographicFront"/>
            <a:lightRig rig="threePt" dir="t">
              <a:rot lat="0" lon="0" rev="7500000"/>
            </a:lightRig>
          </a:scene3d>
          <a:sp3d z="152400" extrusionH="63500" prstMaterial="dkEdge">
            <a:contourClr>
              <a:schemeClr val="bg1"/>
            </a:contourClr>
          </a:sp3d>
        </p:spPr>
        <p:style>
          <a:lnRef idx="1">
            <a:schemeClr val="accent5">
              <a:hueOff val="0"/>
              <a:satOff val="0"/>
              <a:lumOff val="0"/>
              <a:alphaOff val="0"/>
            </a:schemeClr>
          </a:lnRef>
          <a:fillRef idx="1">
            <a:scrgbClr r="0" g="0" b="0"/>
          </a:fillRef>
          <a:effectRef idx="2">
            <a:schemeClr val="lt1">
              <a:alpha val="90000"/>
              <a:hueOff val="0"/>
              <a:satOff val="0"/>
              <a:lumOff val="0"/>
              <a:alphaOff val="0"/>
            </a:schemeClr>
          </a:effectRef>
          <a:fontRef idx="minor">
            <a:schemeClr val="dk1">
              <a:hueOff val="0"/>
              <a:satOff val="0"/>
              <a:lumOff val="0"/>
              <a:alphaOff val="0"/>
            </a:schemeClr>
          </a:fontRef>
        </p:style>
      </p:sp>
      <p:sp>
        <p:nvSpPr>
          <p:cNvPr id="18" name="Rounded Rectangle 17">
            <a:extLst>
              <a:ext uri="{FF2B5EF4-FFF2-40B4-BE49-F238E27FC236}">
                <a16:creationId xmlns:a16="http://schemas.microsoft.com/office/drawing/2014/main" id="{D9CE78B8-1EA8-3245-BF9C-9299A857B41D}"/>
              </a:ext>
            </a:extLst>
          </p:cNvPr>
          <p:cNvSpPr/>
          <p:nvPr/>
        </p:nvSpPr>
        <p:spPr>
          <a:xfrm>
            <a:off x="4982498" y="2114914"/>
            <a:ext cx="1037302" cy="1161686"/>
          </a:xfrm>
          <a:prstGeom prst="roundRect">
            <a:avLst>
              <a:gd name="adj" fmla="val 0"/>
            </a:avLst>
          </a:prstGeom>
          <a:blipFill rotWithShape="0">
            <a:blip r:embed="rId5"/>
            <a:stretch>
              <a:fillRect/>
            </a:stretch>
          </a:blipFill>
          <a:ln>
            <a:noFill/>
          </a:ln>
          <a:scene3d>
            <a:camera prst="orthographicFront"/>
            <a:lightRig rig="threePt" dir="t">
              <a:rot lat="0" lon="0" rev="7500000"/>
            </a:lightRig>
          </a:scene3d>
          <a:sp3d z="152400" extrusionH="63500" prstMaterial="dkEdge">
            <a:contourClr>
              <a:schemeClr val="bg1"/>
            </a:contourClr>
          </a:sp3d>
        </p:spPr>
        <p:style>
          <a:lnRef idx="1">
            <a:schemeClr val="accent5">
              <a:hueOff val="-1689636"/>
              <a:satOff val="-4355"/>
              <a:lumOff val="-2941"/>
              <a:alphaOff val="0"/>
            </a:schemeClr>
          </a:lnRef>
          <a:fillRef idx="1">
            <a:scrgbClr r="0" g="0" b="0"/>
          </a:fillRef>
          <a:effectRef idx="2">
            <a:schemeClr val="lt1">
              <a:alpha val="90000"/>
              <a:hueOff val="0"/>
              <a:satOff val="0"/>
              <a:lumOff val="0"/>
              <a:alphaOff val="0"/>
            </a:schemeClr>
          </a:effectRef>
          <a:fontRef idx="minor">
            <a:schemeClr val="dk1">
              <a:hueOff val="0"/>
              <a:satOff val="0"/>
              <a:lumOff val="0"/>
              <a:alphaOff val="0"/>
            </a:schemeClr>
          </a:fontRef>
        </p:style>
      </p:sp>
      <p:sp>
        <p:nvSpPr>
          <p:cNvPr id="19" name="Rounded Rectangle 18">
            <a:extLst>
              <a:ext uri="{FF2B5EF4-FFF2-40B4-BE49-F238E27FC236}">
                <a16:creationId xmlns:a16="http://schemas.microsoft.com/office/drawing/2014/main" id="{5DF2D2C5-7520-5645-9123-FC893293E496}"/>
              </a:ext>
            </a:extLst>
          </p:cNvPr>
          <p:cNvSpPr/>
          <p:nvPr/>
        </p:nvSpPr>
        <p:spPr>
          <a:xfrm flipH="1">
            <a:off x="6506498" y="2095492"/>
            <a:ext cx="1037302" cy="1181108"/>
          </a:xfrm>
          <a:prstGeom prst="roundRect">
            <a:avLst>
              <a:gd name="adj" fmla="val 0"/>
            </a:avLst>
          </a:prstGeom>
          <a:blipFill rotWithShape="0">
            <a:blip r:embed="rId6" cstate="screen">
              <a:extLst>
                <a:ext uri="{28A0092B-C50C-407E-A947-70E740481C1C}">
                  <a14:useLocalDpi xmlns:a14="http://schemas.microsoft.com/office/drawing/2010/main"/>
                </a:ext>
              </a:extLst>
            </a:blip>
            <a:stretch>
              <a:fillRect/>
            </a:stretch>
          </a:blipFill>
          <a:ln>
            <a:noFill/>
          </a:ln>
          <a:scene3d>
            <a:camera prst="orthographicFront"/>
            <a:lightRig rig="threePt" dir="t">
              <a:rot lat="0" lon="0" rev="7500000"/>
            </a:lightRig>
          </a:scene3d>
          <a:sp3d z="152400" extrusionH="63500" prstMaterial="dkEdge">
            <a:contourClr>
              <a:schemeClr val="bg1"/>
            </a:contourClr>
          </a:sp3d>
        </p:spPr>
        <p:style>
          <a:lnRef idx="1">
            <a:schemeClr val="accent5">
              <a:hueOff val="-3379271"/>
              <a:satOff val="-8710"/>
              <a:lumOff val="-5883"/>
              <a:alphaOff val="0"/>
            </a:schemeClr>
          </a:lnRef>
          <a:fillRef idx="1">
            <a:scrgbClr r="0" g="0" b="0"/>
          </a:fillRef>
          <a:effectRef idx="2">
            <a:schemeClr val="lt1">
              <a:alpha val="90000"/>
              <a:hueOff val="0"/>
              <a:satOff val="0"/>
              <a:lumOff val="0"/>
              <a:alphaOff val="0"/>
            </a:schemeClr>
          </a:effectRef>
          <a:fontRef idx="minor">
            <a:schemeClr val="dk1">
              <a:hueOff val="0"/>
              <a:satOff val="0"/>
              <a:lumOff val="0"/>
              <a:alphaOff val="0"/>
            </a:schemeClr>
          </a:fontRef>
        </p:style>
      </p:sp>
      <p:sp>
        <p:nvSpPr>
          <p:cNvPr id="20" name="Rounded Rectangle 19">
            <a:extLst>
              <a:ext uri="{FF2B5EF4-FFF2-40B4-BE49-F238E27FC236}">
                <a16:creationId xmlns:a16="http://schemas.microsoft.com/office/drawing/2014/main" id="{863219B3-D516-AA4B-8381-1C99F608BB43}"/>
              </a:ext>
            </a:extLst>
          </p:cNvPr>
          <p:cNvSpPr/>
          <p:nvPr/>
        </p:nvSpPr>
        <p:spPr>
          <a:xfrm>
            <a:off x="8168353" y="2133600"/>
            <a:ext cx="1037302" cy="1181108"/>
          </a:xfrm>
          <a:prstGeom prst="roundRect">
            <a:avLst>
              <a:gd name="adj" fmla="val 0"/>
            </a:avLst>
          </a:prstGeom>
          <a:blipFill rotWithShape="0">
            <a:blip r:embed="rId7"/>
            <a:stretch>
              <a:fillRect/>
            </a:stretch>
          </a:blipFill>
          <a:ln>
            <a:noFill/>
          </a:ln>
          <a:scene3d>
            <a:camera prst="orthographicFront"/>
            <a:lightRig rig="threePt" dir="t">
              <a:rot lat="0" lon="0" rev="7500000"/>
            </a:lightRig>
          </a:scene3d>
          <a:sp3d z="152400" extrusionH="63500" prstMaterial="dkEdge">
            <a:contourClr>
              <a:schemeClr val="bg1"/>
            </a:contourClr>
          </a:sp3d>
        </p:spPr>
        <p:style>
          <a:lnRef idx="1">
            <a:schemeClr val="accent5">
              <a:hueOff val="-5068907"/>
              <a:satOff val="-13064"/>
              <a:lumOff val="-8824"/>
              <a:alphaOff val="0"/>
            </a:schemeClr>
          </a:lnRef>
          <a:fillRef idx="1">
            <a:scrgbClr r="0" g="0" b="0"/>
          </a:fillRef>
          <a:effectRef idx="2">
            <a:schemeClr val="lt1">
              <a:alpha val="90000"/>
              <a:hueOff val="0"/>
              <a:satOff val="0"/>
              <a:lumOff val="0"/>
              <a:alphaOff val="0"/>
            </a:schemeClr>
          </a:effectRef>
          <a:fontRef idx="minor">
            <a:schemeClr val="dk1">
              <a:hueOff val="0"/>
              <a:satOff val="0"/>
              <a:lumOff val="0"/>
              <a:alphaOff val="0"/>
            </a:schemeClr>
          </a:fontRef>
        </p:style>
      </p:sp>
      <p:sp>
        <p:nvSpPr>
          <p:cNvPr id="21" name="Rounded Rectangle 20">
            <a:extLst>
              <a:ext uri="{FF2B5EF4-FFF2-40B4-BE49-F238E27FC236}">
                <a16:creationId xmlns:a16="http://schemas.microsoft.com/office/drawing/2014/main" id="{33527070-86CA-DF4E-ADC6-D4BD99E899DC}"/>
              </a:ext>
            </a:extLst>
          </p:cNvPr>
          <p:cNvSpPr/>
          <p:nvPr/>
        </p:nvSpPr>
        <p:spPr>
          <a:xfrm>
            <a:off x="9834661" y="2133600"/>
            <a:ext cx="1037302" cy="1143000"/>
          </a:xfrm>
          <a:prstGeom prst="roundRect">
            <a:avLst>
              <a:gd name="adj" fmla="val 0"/>
            </a:avLst>
          </a:prstGeom>
          <a:blipFill rotWithShape="0">
            <a:blip r:embed="rId8"/>
            <a:stretch>
              <a:fillRect/>
            </a:stretch>
          </a:blipFill>
          <a:ln>
            <a:noFill/>
          </a:ln>
          <a:scene3d>
            <a:camera prst="orthographicFront"/>
            <a:lightRig rig="threePt" dir="t">
              <a:rot lat="0" lon="0" rev="7500000"/>
            </a:lightRig>
          </a:scene3d>
          <a:sp3d z="152400" extrusionH="63500" prstMaterial="dkEdge">
            <a:contourClr>
              <a:schemeClr val="bg1"/>
            </a:contourClr>
          </a:sp3d>
        </p:spPr>
        <p:style>
          <a:lnRef idx="1">
            <a:schemeClr val="accent5">
              <a:hueOff val="-6758543"/>
              <a:satOff val="-17419"/>
              <a:lumOff val="-11765"/>
              <a:alphaOff val="0"/>
            </a:schemeClr>
          </a:lnRef>
          <a:fillRef idx="1">
            <a:scrgbClr r="0" g="0" b="0"/>
          </a:fillRef>
          <a:effectRef idx="2">
            <a:schemeClr val="lt1">
              <a:alpha val="90000"/>
              <a:hueOff val="0"/>
              <a:satOff val="0"/>
              <a:lumOff val="0"/>
              <a:alphaOff val="0"/>
            </a:schemeClr>
          </a:effectRef>
          <a:fontRef idx="minor">
            <a:schemeClr val="dk1">
              <a:hueOff val="0"/>
              <a:satOff val="0"/>
              <a:lumOff val="0"/>
              <a:alphaOff val="0"/>
            </a:schemeClr>
          </a:fontRef>
        </p:style>
      </p:sp>
      <p:sp>
        <p:nvSpPr>
          <p:cNvPr id="22" name="Rounded Rectangle 21">
            <a:extLst>
              <a:ext uri="{FF2B5EF4-FFF2-40B4-BE49-F238E27FC236}">
                <a16:creationId xmlns:a16="http://schemas.microsoft.com/office/drawing/2014/main" id="{6487C9F9-1150-7948-A74D-E9DC0CF74988}"/>
              </a:ext>
            </a:extLst>
          </p:cNvPr>
          <p:cNvSpPr/>
          <p:nvPr/>
        </p:nvSpPr>
        <p:spPr>
          <a:xfrm>
            <a:off x="3886200" y="4814400"/>
            <a:ext cx="1148804" cy="1094400"/>
          </a:xfrm>
          <a:prstGeom prst="roundRect">
            <a:avLst>
              <a:gd name="adj" fmla="val 0"/>
            </a:avLst>
          </a:prstGeom>
          <a:blipFill rotWithShape="0">
            <a:blip r:embed="rId9" cstate="screen">
              <a:extLst>
                <a:ext uri="{28A0092B-C50C-407E-A947-70E740481C1C}">
                  <a14:useLocalDpi xmlns:a14="http://schemas.microsoft.com/office/drawing/2010/main"/>
                </a:ext>
              </a:extLst>
            </a:blip>
            <a:stretch>
              <a:fillRect/>
            </a:stretch>
          </a:blipFill>
          <a:ln>
            <a:noFill/>
          </a:ln>
          <a:scene3d>
            <a:camera prst="orthographicFront"/>
            <a:lightRig rig="threePt" dir="t">
              <a:rot lat="0" lon="0" rev="7500000"/>
            </a:lightRig>
          </a:scene3d>
          <a:sp3d z="152400" extrusionH="63500" prstMaterial="dkEdge">
            <a:contourClr>
              <a:schemeClr val="bg1"/>
            </a:contourClr>
          </a:sp3d>
        </p:spPr>
        <p:style>
          <a:lnRef idx="1">
            <a:schemeClr val="accent5">
              <a:hueOff val="0"/>
              <a:satOff val="0"/>
              <a:lumOff val="0"/>
              <a:alphaOff val="0"/>
            </a:schemeClr>
          </a:lnRef>
          <a:fillRef idx="1">
            <a:scrgbClr r="0" g="0" b="0"/>
          </a:fillRef>
          <a:effectRef idx="2">
            <a:schemeClr val="lt1">
              <a:alpha val="90000"/>
              <a:hueOff val="0"/>
              <a:satOff val="0"/>
              <a:lumOff val="0"/>
              <a:alphaOff val="0"/>
            </a:schemeClr>
          </a:effectRef>
          <a:fontRef idx="minor">
            <a:schemeClr val="dk1">
              <a:hueOff val="0"/>
              <a:satOff val="0"/>
              <a:lumOff val="0"/>
              <a:alphaOff val="0"/>
            </a:schemeClr>
          </a:fontRef>
        </p:style>
      </p:sp>
      <p:sp>
        <p:nvSpPr>
          <p:cNvPr id="23" name="Rounded Rectangle 22">
            <a:extLst>
              <a:ext uri="{FF2B5EF4-FFF2-40B4-BE49-F238E27FC236}">
                <a16:creationId xmlns:a16="http://schemas.microsoft.com/office/drawing/2014/main" id="{C739711E-B740-6642-8CE4-1C241B41FB22}"/>
              </a:ext>
            </a:extLst>
          </p:cNvPr>
          <p:cNvSpPr/>
          <p:nvPr/>
        </p:nvSpPr>
        <p:spPr>
          <a:xfrm>
            <a:off x="5598065" y="4805159"/>
            <a:ext cx="1148804" cy="1094400"/>
          </a:xfrm>
          <a:prstGeom prst="roundRect">
            <a:avLst>
              <a:gd name="adj" fmla="val 0"/>
            </a:avLst>
          </a:prstGeom>
          <a:blipFill rotWithShape="0">
            <a:blip r:embed="rId10" cstate="screen">
              <a:extLst>
                <a:ext uri="{28A0092B-C50C-407E-A947-70E740481C1C}">
                  <a14:useLocalDpi xmlns:a14="http://schemas.microsoft.com/office/drawing/2010/main"/>
                </a:ext>
              </a:extLst>
            </a:blip>
            <a:stretch>
              <a:fillRect/>
            </a:stretch>
          </a:blipFill>
          <a:ln>
            <a:noFill/>
          </a:ln>
          <a:scene3d>
            <a:camera prst="orthographicFront"/>
            <a:lightRig rig="threePt" dir="t">
              <a:rot lat="0" lon="0" rev="7500000"/>
            </a:lightRig>
          </a:scene3d>
          <a:sp3d z="152400" extrusionH="63500" prstMaterial="dkEdge">
            <a:contourClr>
              <a:schemeClr val="bg1"/>
            </a:contourClr>
          </a:sp3d>
        </p:spPr>
        <p:style>
          <a:lnRef idx="1">
            <a:schemeClr val="accent5">
              <a:hueOff val="-2252848"/>
              <a:satOff val="-5806"/>
              <a:lumOff val="-3922"/>
              <a:alphaOff val="0"/>
            </a:schemeClr>
          </a:lnRef>
          <a:fillRef idx="1">
            <a:scrgbClr r="0" g="0" b="0"/>
          </a:fillRef>
          <a:effectRef idx="2">
            <a:schemeClr val="lt1">
              <a:alpha val="90000"/>
              <a:hueOff val="0"/>
              <a:satOff val="0"/>
              <a:lumOff val="0"/>
              <a:alphaOff val="0"/>
            </a:schemeClr>
          </a:effectRef>
          <a:fontRef idx="minor">
            <a:schemeClr val="dk1">
              <a:hueOff val="0"/>
              <a:satOff val="0"/>
              <a:lumOff val="0"/>
              <a:alphaOff val="0"/>
            </a:schemeClr>
          </a:fontRef>
        </p:style>
      </p:sp>
      <p:sp>
        <p:nvSpPr>
          <p:cNvPr id="24" name="Rounded Rectangle 23">
            <a:extLst>
              <a:ext uri="{FF2B5EF4-FFF2-40B4-BE49-F238E27FC236}">
                <a16:creationId xmlns:a16="http://schemas.microsoft.com/office/drawing/2014/main" id="{9A1887CB-D684-F24A-8692-DAFC580169BF}"/>
              </a:ext>
            </a:extLst>
          </p:cNvPr>
          <p:cNvSpPr/>
          <p:nvPr/>
        </p:nvSpPr>
        <p:spPr>
          <a:xfrm>
            <a:off x="7233196" y="4814400"/>
            <a:ext cx="1148804" cy="1094400"/>
          </a:xfrm>
          <a:prstGeom prst="roundRect">
            <a:avLst>
              <a:gd name="adj" fmla="val 0"/>
            </a:avLst>
          </a:prstGeom>
          <a:blipFill rotWithShape="0">
            <a:blip r:embed="rId11" cstate="screen">
              <a:extLst>
                <a:ext uri="{28A0092B-C50C-407E-A947-70E740481C1C}">
                  <a14:useLocalDpi xmlns:a14="http://schemas.microsoft.com/office/drawing/2010/main"/>
                </a:ext>
              </a:extLst>
            </a:blip>
            <a:stretch>
              <a:fillRect/>
            </a:stretch>
          </a:blipFill>
          <a:ln>
            <a:noFill/>
          </a:ln>
          <a:scene3d>
            <a:camera prst="orthographicFront"/>
            <a:lightRig rig="threePt" dir="t">
              <a:rot lat="0" lon="0" rev="7500000"/>
            </a:lightRig>
          </a:scene3d>
          <a:sp3d z="152400" extrusionH="63500" prstMaterial="dkEdge">
            <a:contourClr>
              <a:schemeClr val="bg1"/>
            </a:contourClr>
          </a:sp3d>
        </p:spPr>
        <p:style>
          <a:lnRef idx="1">
            <a:schemeClr val="accent5">
              <a:hueOff val="-4505695"/>
              <a:satOff val="-11613"/>
              <a:lumOff val="-7843"/>
              <a:alphaOff val="0"/>
            </a:schemeClr>
          </a:lnRef>
          <a:fillRef idx="1">
            <a:scrgbClr r="0" g="0" b="0"/>
          </a:fillRef>
          <a:effectRef idx="2">
            <a:schemeClr val="lt1">
              <a:alpha val="90000"/>
              <a:hueOff val="0"/>
              <a:satOff val="0"/>
              <a:lumOff val="0"/>
              <a:alphaOff val="0"/>
            </a:schemeClr>
          </a:effectRef>
          <a:fontRef idx="minor">
            <a:schemeClr val="dk1">
              <a:hueOff val="0"/>
              <a:satOff val="0"/>
              <a:lumOff val="0"/>
              <a:alphaOff val="0"/>
            </a:schemeClr>
          </a:fontRef>
        </p:style>
      </p:sp>
      <p:sp>
        <p:nvSpPr>
          <p:cNvPr id="25" name="Rounded Rectangle 24">
            <a:extLst>
              <a:ext uri="{FF2B5EF4-FFF2-40B4-BE49-F238E27FC236}">
                <a16:creationId xmlns:a16="http://schemas.microsoft.com/office/drawing/2014/main" id="{BCF2E48F-B517-3846-BD3E-997A7A17005F}"/>
              </a:ext>
            </a:extLst>
          </p:cNvPr>
          <p:cNvSpPr/>
          <p:nvPr/>
        </p:nvSpPr>
        <p:spPr>
          <a:xfrm>
            <a:off x="8909596" y="4800600"/>
            <a:ext cx="1148804" cy="1094400"/>
          </a:xfrm>
          <a:prstGeom prst="roundRect">
            <a:avLst>
              <a:gd name="adj" fmla="val 0"/>
            </a:avLst>
          </a:prstGeom>
          <a:blipFill rotWithShape="0">
            <a:blip r:embed="rId12" cstate="screen">
              <a:extLst>
                <a:ext uri="{28A0092B-C50C-407E-A947-70E740481C1C}">
                  <a14:useLocalDpi xmlns:a14="http://schemas.microsoft.com/office/drawing/2010/main"/>
                </a:ext>
              </a:extLst>
            </a:blip>
            <a:stretch>
              <a:fillRect/>
            </a:stretch>
          </a:blipFill>
          <a:ln>
            <a:noFill/>
          </a:ln>
          <a:scene3d>
            <a:camera prst="orthographicFront"/>
            <a:lightRig rig="threePt" dir="t">
              <a:rot lat="0" lon="0" rev="7500000"/>
            </a:lightRig>
          </a:scene3d>
          <a:sp3d z="152400" extrusionH="63500" prstMaterial="dkEdge">
            <a:contourClr>
              <a:schemeClr val="bg1"/>
            </a:contourClr>
          </a:sp3d>
        </p:spPr>
        <p:style>
          <a:lnRef idx="1">
            <a:schemeClr val="accent5">
              <a:hueOff val="-6758543"/>
              <a:satOff val="-17419"/>
              <a:lumOff val="-11765"/>
              <a:alphaOff val="0"/>
            </a:schemeClr>
          </a:lnRef>
          <a:fillRef idx="1">
            <a:scrgbClr r="0" g="0" b="0"/>
          </a:fillRef>
          <a:effectRef idx="2">
            <a:schemeClr val="lt1">
              <a:alpha val="90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30" name="TextBox 29">
            <a:extLst>
              <a:ext uri="{FF2B5EF4-FFF2-40B4-BE49-F238E27FC236}">
                <a16:creationId xmlns:a16="http://schemas.microsoft.com/office/drawing/2014/main" id="{FF0F5C12-935B-0B4A-98C6-965A803D77AC}"/>
              </a:ext>
            </a:extLst>
          </p:cNvPr>
          <p:cNvSpPr txBox="1"/>
          <p:nvPr/>
        </p:nvSpPr>
        <p:spPr>
          <a:xfrm>
            <a:off x="3505497" y="3320536"/>
            <a:ext cx="954107" cy="369332"/>
          </a:xfrm>
          <a:prstGeom prst="rect">
            <a:avLst/>
          </a:prstGeom>
          <a:noFill/>
        </p:spPr>
        <p:txBody>
          <a:bodyPr wrap="none" rtlCol="0">
            <a:spAutoFit/>
          </a:bodyPr>
          <a:lstStyle/>
          <a:p>
            <a:r>
              <a:rPr lang="en-US" dirty="0">
                <a:solidFill>
                  <a:srgbClr val="666666"/>
                </a:solidFill>
              </a:rPr>
              <a:t>Method</a:t>
            </a:r>
          </a:p>
        </p:txBody>
      </p:sp>
      <p:sp>
        <p:nvSpPr>
          <p:cNvPr id="31" name="TextBox 30">
            <a:extLst>
              <a:ext uri="{FF2B5EF4-FFF2-40B4-BE49-F238E27FC236}">
                <a16:creationId xmlns:a16="http://schemas.microsoft.com/office/drawing/2014/main" id="{77329C67-89F2-E247-9828-45A433D5DBDE}"/>
              </a:ext>
            </a:extLst>
          </p:cNvPr>
          <p:cNvSpPr txBox="1"/>
          <p:nvPr/>
        </p:nvSpPr>
        <p:spPr>
          <a:xfrm>
            <a:off x="5364325" y="5925729"/>
            <a:ext cx="1377300" cy="369332"/>
          </a:xfrm>
          <a:prstGeom prst="rect">
            <a:avLst/>
          </a:prstGeom>
          <a:noFill/>
        </p:spPr>
        <p:txBody>
          <a:bodyPr wrap="none" rtlCol="0">
            <a:spAutoFit/>
          </a:bodyPr>
          <a:lstStyle/>
          <a:p>
            <a:r>
              <a:rPr lang="en-US" dirty="0">
                <a:solidFill>
                  <a:srgbClr val="666666"/>
                </a:solidFill>
              </a:rPr>
              <a:t>Preparation</a:t>
            </a:r>
          </a:p>
        </p:txBody>
      </p:sp>
      <p:sp>
        <p:nvSpPr>
          <p:cNvPr id="32" name="TextBox 31">
            <a:extLst>
              <a:ext uri="{FF2B5EF4-FFF2-40B4-BE49-F238E27FC236}">
                <a16:creationId xmlns:a16="http://schemas.microsoft.com/office/drawing/2014/main" id="{736CC891-B87B-734A-882A-115CF876CE19}"/>
              </a:ext>
            </a:extLst>
          </p:cNvPr>
          <p:cNvSpPr txBox="1"/>
          <p:nvPr/>
        </p:nvSpPr>
        <p:spPr>
          <a:xfrm>
            <a:off x="6446294" y="3357575"/>
            <a:ext cx="1069524" cy="369332"/>
          </a:xfrm>
          <a:prstGeom prst="rect">
            <a:avLst/>
          </a:prstGeom>
          <a:noFill/>
        </p:spPr>
        <p:txBody>
          <a:bodyPr wrap="none" rtlCol="0">
            <a:spAutoFit/>
          </a:bodyPr>
          <a:lstStyle/>
          <a:p>
            <a:r>
              <a:rPr lang="en-US" dirty="0">
                <a:solidFill>
                  <a:srgbClr val="666666"/>
                </a:solidFill>
              </a:rPr>
              <a:t>Decision</a:t>
            </a:r>
          </a:p>
        </p:txBody>
      </p:sp>
      <p:sp>
        <p:nvSpPr>
          <p:cNvPr id="33" name="TextBox 32">
            <a:extLst>
              <a:ext uri="{FF2B5EF4-FFF2-40B4-BE49-F238E27FC236}">
                <a16:creationId xmlns:a16="http://schemas.microsoft.com/office/drawing/2014/main" id="{C55760AF-684E-534A-BC05-BE1B22AECC84}"/>
              </a:ext>
            </a:extLst>
          </p:cNvPr>
          <p:cNvSpPr txBox="1"/>
          <p:nvPr/>
        </p:nvSpPr>
        <p:spPr>
          <a:xfrm>
            <a:off x="4923884" y="3331976"/>
            <a:ext cx="1172116" cy="369332"/>
          </a:xfrm>
          <a:prstGeom prst="rect">
            <a:avLst/>
          </a:prstGeom>
          <a:noFill/>
        </p:spPr>
        <p:txBody>
          <a:bodyPr wrap="none" rtlCol="0">
            <a:spAutoFit/>
          </a:bodyPr>
          <a:lstStyle/>
          <a:p>
            <a:r>
              <a:rPr lang="en-US" dirty="0">
                <a:solidFill>
                  <a:srgbClr val="666666"/>
                </a:solidFill>
              </a:rPr>
              <a:t>Guidance</a:t>
            </a:r>
          </a:p>
        </p:txBody>
      </p:sp>
      <p:sp>
        <p:nvSpPr>
          <p:cNvPr id="34" name="TextBox 33">
            <a:extLst>
              <a:ext uri="{FF2B5EF4-FFF2-40B4-BE49-F238E27FC236}">
                <a16:creationId xmlns:a16="http://schemas.microsoft.com/office/drawing/2014/main" id="{FDD296CC-AE03-4746-A69F-E12C4FC75D1C}"/>
              </a:ext>
            </a:extLst>
          </p:cNvPr>
          <p:cNvSpPr txBox="1"/>
          <p:nvPr/>
        </p:nvSpPr>
        <p:spPr>
          <a:xfrm>
            <a:off x="3818612" y="5925729"/>
            <a:ext cx="1210588" cy="369332"/>
          </a:xfrm>
          <a:prstGeom prst="rect">
            <a:avLst/>
          </a:prstGeom>
          <a:noFill/>
        </p:spPr>
        <p:txBody>
          <a:bodyPr wrap="none" rtlCol="0">
            <a:spAutoFit/>
          </a:bodyPr>
          <a:lstStyle/>
          <a:p>
            <a:r>
              <a:rPr lang="en-US" dirty="0">
                <a:solidFill>
                  <a:srgbClr val="666666"/>
                </a:solidFill>
              </a:rPr>
              <a:t>Education</a:t>
            </a:r>
          </a:p>
        </p:txBody>
      </p:sp>
      <p:sp>
        <p:nvSpPr>
          <p:cNvPr id="35" name="TextBox 34">
            <a:extLst>
              <a:ext uri="{FF2B5EF4-FFF2-40B4-BE49-F238E27FC236}">
                <a16:creationId xmlns:a16="http://schemas.microsoft.com/office/drawing/2014/main" id="{97A73FA1-3022-8E4F-A31A-92DF82A18F80}"/>
              </a:ext>
            </a:extLst>
          </p:cNvPr>
          <p:cNvSpPr txBox="1"/>
          <p:nvPr/>
        </p:nvSpPr>
        <p:spPr>
          <a:xfrm>
            <a:off x="9914730" y="3335287"/>
            <a:ext cx="877163" cy="369332"/>
          </a:xfrm>
          <a:prstGeom prst="rect">
            <a:avLst/>
          </a:prstGeom>
          <a:noFill/>
        </p:spPr>
        <p:txBody>
          <a:bodyPr wrap="none" rtlCol="0">
            <a:spAutoFit/>
          </a:bodyPr>
          <a:lstStyle/>
          <a:p>
            <a:r>
              <a:rPr lang="en-US" dirty="0">
                <a:solidFill>
                  <a:srgbClr val="666666"/>
                </a:solidFill>
              </a:rPr>
              <a:t>Output</a:t>
            </a:r>
          </a:p>
        </p:txBody>
      </p:sp>
      <p:sp>
        <p:nvSpPr>
          <p:cNvPr id="36" name="TextBox 35">
            <a:extLst>
              <a:ext uri="{FF2B5EF4-FFF2-40B4-BE49-F238E27FC236}">
                <a16:creationId xmlns:a16="http://schemas.microsoft.com/office/drawing/2014/main" id="{05CC8811-99DC-6F41-9066-11A5FC1161F1}"/>
              </a:ext>
            </a:extLst>
          </p:cNvPr>
          <p:cNvSpPr txBox="1"/>
          <p:nvPr/>
        </p:nvSpPr>
        <p:spPr>
          <a:xfrm>
            <a:off x="8321330" y="3357575"/>
            <a:ext cx="723340" cy="369332"/>
          </a:xfrm>
          <a:prstGeom prst="rect">
            <a:avLst/>
          </a:prstGeom>
          <a:noFill/>
        </p:spPr>
        <p:txBody>
          <a:bodyPr wrap="none" rtlCol="0">
            <a:spAutoFit/>
          </a:bodyPr>
          <a:lstStyle/>
          <a:p>
            <a:r>
              <a:rPr lang="en-US" dirty="0">
                <a:solidFill>
                  <a:srgbClr val="666666"/>
                </a:solidFill>
              </a:rPr>
              <a:t>Tools</a:t>
            </a:r>
          </a:p>
        </p:txBody>
      </p:sp>
      <p:sp>
        <p:nvSpPr>
          <p:cNvPr id="37" name="TextBox 36">
            <a:extLst>
              <a:ext uri="{FF2B5EF4-FFF2-40B4-BE49-F238E27FC236}">
                <a16:creationId xmlns:a16="http://schemas.microsoft.com/office/drawing/2014/main" id="{390D322A-BC0D-BD4E-ACF9-A6FD5D6C04D6}"/>
              </a:ext>
            </a:extLst>
          </p:cNvPr>
          <p:cNvSpPr txBox="1"/>
          <p:nvPr/>
        </p:nvSpPr>
        <p:spPr>
          <a:xfrm>
            <a:off x="7100083" y="5950285"/>
            <a:ext cx="1321837" cy="369332"/>
          </a:xfrm>
          <a:prstGeom prst="rect">
            <a:avLst/>
          </a:prstGeom>
          <a:noFill/>
        </p:spPr>
        <p:txBody>
          <a:bodyPr wrap="none" rtlCol="0">
            <a:spAutoFit/>
          </a:bodyPr>
          <a:lstStyle/>
          <a:p>
            <a:r>
              <a:rPr lang="en-US" dirty="0">
                <a:solidFill>
                  <a:srgbClr val="666666"/>
                </a:solidFill>
              </a:rPr>
              <a:t>Awareness</a:t>
            </a:r>
          </a:p>
        </p:txBody>
      </p:sp>
      <p:sp>
        <p:nvSpPr>
          <p:cNvPr id="38" name="TextBox 37">
            <a:extLst>
              <a:ext uri="{FF2B5EF4-FFF2-40B4-BE49-F238E27FC236}">
                <a16:creationId xmlns:a16="http://schemas.microsoft.com/office/drawing/2014/main" id="{0BA210A2-5137-EC44-BC12-16750860637B}"/>
              </a:ext>
            </a:extLst>
          </p:cNvPr>
          <p:cNvSpPr txBox="1"/>
          <p:nvPr/>
        </p:nvSpPr>
        <p:spPr>
          <a:xfrm>
            <a:off x="8834988" y="5932598"/>
            <a:ext cx="1223412" cy="369332"/>
          </a:xfrm>
          <a:prstGeom prst="rect">
            <a:avLst/>
          </a:prstGeom>
          <a:noFill/>
        </p:spPr>
        <p:txBody>
          <a:bodyPr wrap="none" rtlCol="0">
            <a:spAutoFit/>
          </a:bodyPr>
          <a:lstStyle/>
          <a:p>
            <a:r>
              <a:rPr lang="en-US" dirty="0">
                <a:solidFill>
                  <a:srgbClr val="666666"/>
                </a:solidFill>
              </a:rPr>
              <a:t>Response</a:t>
            </a:r>
          </a:p>
        </p:txBody>
      </p:sp>
      <p:sp>
        <p:nvSpPr>
          <p:cNvPr id="39" name="Right Arrow 38">
            <a:extLst>
              <a:ext uri="{FF2B5EF4-FFF2-40B4-BE49-F238E27FC236}">
                <a16:creationId xmlns:a16="http://schemas.microsoft.com/office/drawing/2014/main" id="{43A0AFDD-7403-0F4E-80F3-D087D24A7B1D}"/>
              </a:ext>
            </a:extLst>
          </p:cNvPr>
          <p:cNvSpPr/>
          <p:nvPr/>
        </p:nvSpPr>
        <p:spPr>
          <a:xfrm>
            <a:off x="6049298" y="2520642"/>
            <a:ext cx="457200" cy="327226"/>
          </a:xfrm>
          <a:prstGeom prst="rightArrow">
            <a:avLst/>
          </a:prstGeom>
          <a:solidFill>
            <a:srgbClr val="168D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ight Arrow 39">
            <a:extLst>
              <a:ext uri="{FF2B5EF4-FFF2-40B4-BE49-F238E27FC236}">
                <a16:creationId xmlns:a16="http://schemas.microsoft.com/office/drawing/2014/main" id="{D7878595-5D87-9D4B-8CD4-CC9E92DFB50E}"/>
              </a:ext>
            </a:extLst>
          </p:cNvPr>
          <p:cNvSpPr/>
          <p:nvPr/>
        </p:nvSpPr>
        <p:spPr>
          <a:xfrm>
            <a:off x="4495800" y="2520642"/>
            <a:ext cx="457200" cy="327226"/>
          </a:xfrm>
          <a:prstGeom prst="rightArrow">
            <a:avLst/>
          </a:prstGeom>
          <a:solidFill>
            <a:srgbClr val="168D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ight Arrow 40">
            <a:extLst>
              <a:ext uri="{FF2B5EF4-FFF2-40B4-BE49-F238E27FC236}">
                <a16:creationId xmlns:a16="http://schemas.microsoft.com/office/drawing/2014/main" id="{DC1F0898-4D5D-0541-B0B6-025C66861922}"/>
              </a:ext>
            </a:extLst>
          </p:cNvPr>
          <p:cNvSpPr/>
          <p:nvPr/>
        </p:nvSpPr>
        <p:spPr>
          <a:xfrm>
            <a:off x="8438520" y="5159174"/>
            <a:ext cx="457200" cy="327226"/>
          </a:xfrm>
          <a:prstGeom prst="rightArrow">
            <a:avLst/>
          </a:prstGeom>
          <a:solidFill>
            <a:srgbClr val="168D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ight Arrow 41">
            <a:extLst>
              <a:ext uri="{FF2B5EF4-FFF2-40B4-BE49-F238E27FC236}">
                <a16:creationId xmlns:a16="http://schemas.microsoft.com/office/drawing/2014/main" id="{0963C97D-4606-CF44-B4A4-ACC1E1BFEF30}"/>
              </a:ext>
            </a:extLst>
          </p:cNvPr>
          <p:cNvSpPr/>
          <p:nvPr/>
        </p:nvSpPr>
        <p:spPr>
          <a:xfrm>
            <a:off x="6768835" y="5159012"/>
            <a:ext cx="457200" cy="327226"/>
          </a:xfrm>
          <a:prstGeom prst="rightArrow">
            <a:avLst/>
          </a:prstGeom>
          <a:solidFill>
            <a:srgbClr val="168D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ight Arrow 42">
            <a:extLst>
              <a:ext uri="{FF2B5EF4-FFF2-40B4-BE49-F238E27FC236}">
                <a16:creationId xmlns:a16="http://schemas.microsoft.com/office/drawing/2014/main" id="{D6FE2338-741E-EE40-821A-69B6C1E6325F}"/>
              </a:ext>
            </a:extLst>
          </p:cNvPr>
          <p:cNvSpPr/>
          <p:nvPr/>
        </p:nvSpPr>
        <p:spPr>
          <a:xfrm>
            <a:off x="5097769" y="5158773"/>
            <a:ext cx="457200" cy="327226"/>
          </a:xfrm>
          <a:prstGeom prst="rightArrow">
            <a:avLst/>
          </a:prstGeom>
          <a:solidFill>
            <a:srgbClr val="168D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Right Arrow 43">
            <a:extLst>
              <a:ext uri="{FF2B5EF4-FFF2-40B4-BE49-F238E27FC236}">
                <a16:creationId xmlns:a16="http://schemas.microsoft.com/office/drawing/2014/main" id="{D2BCD6B4-A91D-6048-A1AB-58FC218F988A}"/>
              </a:ext>
            </a:extLst>
          </p:cNvPr>
          <p:cNvSpPr/>
          <p:nvPr/>
        </p:nvSpPr>
        <p:spPr>
          <a:xfrm>
            <a:off x="7602559" y="2520642"/>
            <a:ext cx="457200" cy="327226"/>
          </a:xfrm>
          <a:prstGeom prst="rightArrow">
            <a:avLst/>
          </a:prstGeom>
          <a:solidFill>
            <a:srgbClr val="168D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ight Arrow 44">
            <a:extLst>
              <a:ext uri="{FF2B5EF4-FFF2-40B4-BE49-F238E27FC236}">
                <a16:creationId xmlns:a16="http://schemas.microsoft.com/office/drawing/2014/main" id="{2FD2D400-CE17-D14D-A7AB-1352DDE09B15}"/>
              </a:ext>
            </a:extLst>
          </p:cNvPr>
          <p:cNvSpPr/>
          <p:nvPr/>
        </p:nvSpPr>
        <p:spPr>
          <a:xfrm>
            <a:off x="9320743" y="2520642"/>
            <a:ext cx="457200" cy="327226"/>
          </a:xfrm>
          <a:prstGeom prst="rightArrow">
            <a:avLst/>
          </a:prstGeom>
          <a:solidFill>
            <a:srgbClr val="168D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1094940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9000"/>
            <a:lum/>
          </a:blip>
          <a:srcRect/>
          <a:stretch>
            <a:fillRect/>
          </a:stretch>
        </a:blip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292CB89-8CC4-CD4E-9E7C-7A3110BB7536}"/>
              </a:ext>
            </a:extLst>
          </p:cNvPr>
          <p:cNvSpPr>
            <a:spLocks noGrp="1"/>
          </p:cNvSpPr>
          <p:nvPr>
            <p:ph type="sldNum" sz="quarter" idx="12"/>
          </p:nvPr>
        </p:nvSpPr>
        <p:spPr/>
        <p:txBody>
          <a:bodyPr/>
          <a:lstStyle/>
          <a:p>
            <a:fld id="{1CA897ED-F933-F140-B965-41326E641414}" type="slidenum">
              <a:rPr lang="en-US" smtClean="0"/>
              <a:pPr/>
              <a:t>11</a:t>
            </a:fld>
            <a:endParaRPr lang="en-US" dirty="0"/>
          </a:p>
        </p:txBody>
      </p:sp>
      <p:sp>
        <p:nvSpPr>
          <p:cNvPr id="4" name="Title 3">
            <a:extLst>
              <a:ext uri="{FF2B5EF4-FFF2-40B4-BE49-F238E27FC236}">
                <a16:creationId xmlns:a16="http://schemas.microsoft.com/office/drawing/2014/main" id="{A847BF2A-B223-4643-9E4A-54155313FFBA}"/>
              </a:ext>
            </a:extLst>
          </p:cNvPr>
          <p:cNvSpPr>
            <a:spLocks noGrp="1"/>
          </p:cNvSpPr>
          <p:nvPr>
            <p:ph type="title"/>
          </p:nvPr>
        </p:nvSpPr>
        <p:spPr/>
        <p:txBody>
          <a:bodyPr/>
          <a:lstStyle/>
          <a:p>
            <a:endParaRPr lang="en-US" dirty="0"/>
          </a:p>
        </p:txBody>
      </p:sp>
      <p:pic>
        <p:nvPicPr>
          <p:cNvPr id="5" name="Picture Placeholder 4">
            <a:extLst>
              <a:ext uri="{FF2B5EF4-FFF2-40B4-BE49-F238E27FC236}">
                <a16:creationId xmlns:a16="http://schemas.microsoft.com/office/drawing/2014/main" id="{1EE5DFBB-DFCF-C846-B305-F3C44E1472BF}"/>
              </a:ext>
            </a:extLst>
          </p:cNvPr>
          <p:cNvPicPr>
            <a:picLocks noGrp="1" noChangeAspect="1"/>
          </p:cNvPicPr>
          <p:nvPr>
            <p:ph type="pic" sz="quarter" idx="13"/>
          </p:nvPr>
        </p:nvPicPr>
        <p:blipFill>
          <a:blip r:embed="rId3"/>
          <a:srcRect l="7231" r="7231"/>
          <a:stretch>
            <a:fillRect/>
          </a:stretch>
        </p:blipFill>
        <p:spPr>
          <a:xfrm>
            <a:off x="-11482" y="0"/>
            <a:ext cx="12203482" cy="7010400"/>
          </a:xfrm>
        </p:spPr>
      </p:pic>
      <p:sp>
        <p:nvSpPr>
          <p:cNvPr id="2" name="TextBox 1">
            <a:extLst>
              <a:ext uri="{FF2B5EF4-FFF2-40B4-BE49-F238E27FC236}">
                <a16:creationId xmlns:a16="http://schemas.microsoft.com/office/drawing/2014/main" id="{F96CBBBB-FDE4-3E4E-9715-6D12C10838DF}"/>
              </a:ext>
            </a:extLst>
          </p:cNvPr>
          <p:cNvSpPr txBox="1"/>
          <p:nvPr/>
        </p:nvSpPr>
        <p:spPr>
          <a:xfrm>
            <a:off x="1371600" y="5105400"/>
            <a:ext cx="9448800" cy="984885"/>
          </a:xfrm>
          <a:prstGeom prst="rect">
            <a:avLst/>
          </a:prstGeom>
          <a:solidFill>
            <a:schemeClr val="bg1"/>
          </a:solidFill>
        </p:spPr>
        <p:txBody>
          <a:bodyPr wrap="square" rtlCol="0">
            <a:spAutoFit/>
          </a:bodyPr>
          <a:lstStyle/>
          <a:p>
            <a:pPr algn="ctr"/>
            <a:r>
              <a:rPr lang="en-US" sz="2000" dirty="0"/>
              <a:t>A suite of products the clearly communicate effective and actionable forecasts with impact information relevant to partners and the public. </a:t>
            </a:r>
          </a:p>
          <a:p>
            <a:pPr algn="ctr"/>
            <a:endParaRPr lang="en-US" dirty="0"/>
          </a:p>
        </p:txBody>
      </p:sp>
    </p:spTree>
    <p:extLst>
      <p:ext uri="{BB962C8B-B14F-4D97-AF65-F5344CB8AC3E}">
        <p14:creationId xmlns:p14="http://schemas.microsoft.com/office/powerpoint/2010/main" val="423181758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9404E4E-1920-F245-AD6E-2C5F8F05092A}"/>
              </a:ext>
            </a:extLst>
          </p:cNvPr>
          <p:cNvSpPr>
            <a:spLocks noGrp="1"/>
          </p:cNvSpPr>
          <p:nvPr>
            <p:ph idx="1"/>
          </p:nvPr>
        </p:nvSpPr>
        <p:spPr>
          <a:xfrm>
            <a:off x="1143000" y="2370137"/>
            <a:ext cx="4419600" cy="2117726"/>
          </a:xfrm>
        </p:spPr>
        <p:txBody>
          <a:bodyPr/>
          <a:lstStyle/>
          <a:p>
            <a:r>
              <a:rPr lang="en-US" dirty="0"/>
              <a:t>Impact based product</a:t>
            </a:r>
          </a:p>
          <a:p>
            <a:r>
              <a:rPr lang="en-US" dirty="0"/>
              <a:t>Easy to read</a:t>
            </a:r>
          </a:p>
          <a:p>
            <a:r>
              <a:rPr lang="en-US" dirty="0"/>
              <a:t>Color coded</a:t>
            </a:r>
          </a:p>
          <a:p>
            <a:endParaRPr lang="en-US" dirty="0"/>
          </a:p>
        </p:txBody>
      </p:sp>
      <p:sp>
        <p:nvSpPr>
          <p:cNvPr id="3" name="Slide Number Placeholder 2">
            <a:extLst>
              <a:ext uri="{FF2B5EF4-FFF2-40B4-BE49-F238E27FC236}">
                <a16:creationId xmlns:a16="http://schemas.microsoft.com/office/drawing/2014/main" id="{865BAE72-EC73-E148-B7B0-6B2B03263C38}"/>
              </a:ext>
            </a:extLst>
          </p:cNvPr>
          <p:cNvSpPr>
            <a:spLocks noGrp="1"/>
          </p:cNvSpPr>
          <p:nvPr>
            <p:ph type="sldNum" sz="quarter" idx="12"/>
          </p:nvPr>
        </p:nvSpPr>
        <p:spPr/>
        <p:txBody>
          <a:bodyPr/>
          <a:lstStyle/>
          <a:p>
            <a:fld id="{1CA897ED-F933-F140-B965-41326E641414}" type="slidenum">
              <a:rPr lang="en-US" smtClean="0"/>
              <a:t>12</a:t>
            </a:fld>
            <a:endParaRPr lang="en-US"/>
          </a:p>
        </p:txBody>
      </p:sp>
      <p:sp>
        <p:nvSpPr>
          <p:cNvPr id="5" name="Text Placeholder 4">
            <a:extLst>
              <a:ext uri="{FF2B5EF4-FFF2-40B4-BE49-F238E27FC236}">
                <a16:creationId xmlns:a16="http://schemas.microsoft.com/office/drawing/2014/main" id="{27F7606A-C1D6-F14A-9A6F-C3AF611E33ED}"/>
              </a:ext>
            </a:extLst>
          </p:cNvPr>
          <p:cNvSpPr>
            <a:spLocks noGrp="1"/>
          </p:cNvSpPr>
          <p:nvPr>
            <p:ph type="body" idx="13"/>
          </p:nvPr>
        </p:nvSpPr>
        <p:spPr>
          <a:xfrm>
            <a:off x="6347847" y="1143000"/>
            <a:ext cx="4419600" cy="439737"/>
          </a:xfrm>
        </p:spPr>
        <p:txBody>
          <a:bodyPr/>
          <a:lstStyle/>
          <a:p>
            <a:r>
              <a:rPr lang="en-US" dirty="0"/>
              <a:t>High Threat Impacts Graphic</a:t>
            </a:r>
          </a:p>
        </p:txBody>
      </p:sp>
      <p:pic>
        <p:nvPicPr>
          <p:cNvPr id="15" name="Picture 14">
            <a:extLst>
              <a:ext uri="{FF2B5EF4-FFF2-40B4-BE49-F238E27FC236}">
                <a16:creationId xmlns:a16="http://schemas.microsoft.com/office/drawing/2014/main" id="{41FE3D3B-64D3-564D-A532-0CD8932E70E9}"/>
              </a:ext>
            </a:extLst>
          </p:cNvPr>
          <p:cNvPicPr>
            <a:picLocks noChangeAspect="1"/>
          </p:cNvPicPr>
          <p:nvPr/>
        </p:nvPicPr>
        <p:blipFill>
          <a:blip r:embed="rId3"/>
          <a:stretch>
            <a:fillRect/>
          </a:stretch>
        </p:blipFill>
        <p:spPr>
          <a:xfrm>
            <a:off x="6858000" y="1931987"/>
            <a:ext cx="3399295" cy="4178300"/>
          </a:xfrm>
          <a:prstGeom prst="rect">
            <a:avLst/>
          </a:prstGeom>
        </p:spPr>
      </p:pic>
    </p:spTree>
    <p:extLst>
      <p:ext uri="{BB962C8B-B14F-4D97-AF65-F5344CB8AC3E}">
        <p14:creationId xmlns:p14="http://schemas.microsoft.com/office/powerpoint/2010/main" val="354392569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8AABA2-563D-934E-B2CA-EF498E2E2E0E}"/>
              </a:ext>
            </a:extLst>
          </p:cNvPr>
          <p:cNvSpPr>
            <a:spLocks noGrp="1"/>
          </p:cNvSpPr>
          <p:nvPr>
            <p:ph type="title"/>
          </p:nvPr>
        </p:nvSpPr>
        <p:spPr/>
        <p:txBody>
          <a:bodyPr/>
          <a:lstStyle/>
          <a:p>
            <a:r>
              <a:rPr lang="en-US" dirty="0"/>
              <a:t>THANK YOU</a:t>
            </a:r>
          </a:p>
        </p:txBody>
      </p:sp>
      <p:sp>
        <p:nvSpPr>
          <p:cNvPr id="4" name="Slide Number Placeholder 3">
            <a:extLst>
              <a:ext uri="{FF2B5EF4-FFF2-40B4-BE49-F238E27FC236}">
                <a16:creationId xmlns:a16="http://schemas.microsoft.com/office/drawing/2014/main" id="{D72D3AD2-062B-474B-BD89-9B0CD8C67CB2}"/>
              </a:ext>
            </a:extLst>
          </p:cNvPr>
          <p:cNvSpPr>
            <a:spLocks noGrp="1"/>
          </p:cNvSpPr>
          <p:nvPr>
            <p:ph type="sldNum" sz="quarter" idx="12"/>
          </p:nvPr>
        </p:nvSpPr>
        <p:spPr/>
        <p:txBody>
          <a:bodyPr/>
          <a:lstStyle/>
          <a:p>
            <a:fld id="{1CA897ED-F933-F140-B965-41326E641414}" type="slidenum">
              <a:rPr lang="en-US" smtClean="0"/>
              <a:t>13</a:t>
            </a:fld>
            <a:endParaRPr lang="en-US"/>
          </a:p>
        </p:txBody>
      </p:sp>
    </p:spTree>
    <p:extLst>
      <p:ext uri="{BB962C8B-B14F-4D97-AF65-F5344CB8AC3E}">
        <p14:creationId xmlns:p14="http://schemas.microsoft.com/office/powerpoint/2010/main" val="41253375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7" descr="GustavNHC0206">
            <a:extLst>
              <a:ext uri="{FF2B5EF4-FFF2-40B4-BE49-F238E27FC236}">
                <a16:creationId xmlns:a16="http://schemas.microsoft.com/office/drawing/2014/main" id="{82A697A3-A569-E04D-B79C-D7E8AA43FD88}"/>
              </a:ext>
            </a:extLst>
          </p:cNvPr>
          <p:cNvPicPr>
            <a:picLocks noGrp="1" noChangeAspect="1" noChangeArrowheads="1"/>
          </p:cNvPicPr>
          <p:nvPr>
            <p:ph type="pic" idx="1"/>
          </p:nvPr>
        </p:nvPicPr>
        <p:blipFill rotWithShape="1">
          <a:blip r:embed="rId3" cstate="print"/>
          <a:srcRect l="20156" t="3186" r="12659" b="-279"/>
          <a:stretch/>
        </p:blipFill>
        <p:spPr bwMode="auto">
          <a:xfrm>
            <a:off x="6096000" y="855453"/>
            <a:ext cx="6096000" cy="6019800"/>
          </a:xfrm>
          <a:prstGeom prst="rect">
            <a:avLst/>
          </a:prstGeom>
          <a:noFill/>
        </p:spPr>
      </p:pic>
      <p:sp>
        <p:nvSpPr>
          <p:cNvPr id="3" name="Slide Number Placeholder 2">
            <a:extLst>
              <a:ext uri="{FF2B5EF4-FFF2-40B4-BE49-F238E27FC236}">
                <a16:creationId xmlns:a16="http://schemas.microsoft.com/office/drawing/2014/main" id="{5BDEF99B-6AAD-5248-B61D-E56E7BCD50FE}"/>
              </a:ext>
            </a:extLst>
          </p:cNvPr>
          <p:cNvSpPr>
            <a:spLocks noGrp="1"/>
          </p:cNvSpPr>
          <p:nvPr>
            <p:ph type="sldNum" sz="quarter" idx="12"/>
          </p:nvPr>
        </p:nvSpPr>
        <p:spPr/>
        <p:txBody>
          <a:bodyPr/>
          <a:lstStyle/>
          <a:p>
            <a:fld id="{1CA897ED-F933-F140-B965-41326E641414}" type="slidenum">
              <a:rPr lang="en-US" smtClean="0"/>
              <a:t>2</a:t>
            </a:fld>
            <a:endParaRPr lang="en-US"/>
          </a:p>
        </p:txBody>
      </p:sp>
      <p:sp>
        <p:nvSpPr>
          <p:cNvPr id="8" name="Title 7">
            <a:extLst>
              <a:ext uri="{FF2B5EF4-FFF2-40B4-BE49-F238E27FC236}">
                <a16:creationId xmlns:a16="http://schemas.microsoft.com/office/drawing/2014/main" id="{350B6CA6-ACA6-D04A-9238-EDED6F0D4775}"/>
              </a:ext>
            </a:extLst>
          </p:cNvPr>
          <p:cNvSpPr>
            <a:spLocks noGrp="1"/>
          </p:cNvSpPr>
          <p:nvPr>
            <p:ph type="title"/>
          </p:nvPr>
        </p:nvSpPr>
        <p:spPr>
          <a:xfrm>
            <a:off x="190152" y="855453"/>
            <a:ext cx="5529197" cy="1295400"/>
          </a:xfrm>
        </p:spPr>
        <p:txBody>
          <a:bodyPr/>
          <a:lstStyle/>
          <a:p>
            <a:r>
              <a:rPr lang="en-US" sz="4000" dirty="0"/>
              <a:t>Joint Hurricane Testbed</a:t>
            </a:r>
            <a:endParaRPr lang="en-US" sz="2000" dirty="0"/>
          </a:p>
        </p:txBody>
      </p:sp>
      <p:sp>
        <p:nvSpPr>
          <p:cNvPr id="9" name="Text Placeholder 8">
            <a:extLst>
              <a:ext uri="{FF2B5EF4-FFF2-40B4-BE49-F238E27FC236}">
                <a16:creationId xmlns:a16="http://schemas.microsoft.com/office/drawing/2014/main" id="{75C4BDB8-992A-0244-AA2D-8DED2CB840C7}"/>
              </a:ext>
            </a:extLst>
          </p:cNvPr>
          <p:cNvSpPr>
            <a:spLocks noGrp="1"/>
          </p:cNvSpPr>
          <p:nvPr>
            <p:ph type="body" idx="13"/>
          </p:nvPr>
        </p:nvSpPr>
        <p:spPr>
          <a:xfrm>
            <a:off x="507066" y="2713726"/>
            <a:ext cx="5071997" cy="2785646"/>
          </a:xfrm>
        </p:spPr>
        <p:txBody>
          <a:bodyPr/>
          <a:lstStyle/>
          <a:p>
            <a:pPr marL="342900" indent="-342900">
              <a:buFont typeface="Arial" panose="020B0604020202020204" pitchFamily="34" charset="0"/>
              <a:buChar char="•"/>
            </a:pPr>
            <a:r>
              <a:rPr lang="en-US" dirty="0"/>
              <a:t>Formal transition process</a:t>
            </a:r>
          </a:p>
          <a:p>
            <a:pPr marL="342900" indent="-342900">
              <a:buFont typeface="Arial" panose="020B0604020202020204" pitchFamily="34" charset="0"/>
              <a:buChar char="•"/>
            </a:pPr>
            <a:r>
              <a:rPr lang="en-US" dirty="0"/>
              <a:t>Transfer research results, new technology and applications</a:t>
            </a:r>
          </a:p>
          <a:p>
            <a:pPr marL="342900" indent="-342900">
              <a:buFont typeface="Arial" panose="020B0604020202020204" pitchFamily="34" charset="0"/>
              <a:buChar char="•"/>
            </a:pPr>
            <a:r>
              <a:rPr lang="en-US" dirty="0"/>
              <a:t>Testing done at National Hurricane Center, Environmental Modeling Center, and Central Pacific Hurricane Center</a:t>
            </a:r>
          </a:p>
        </p:txBody>
      </p:sp>
      <p:sp>
        <p:nvSpPr>
          <p:cNvPr id="10" name="TextBox 9">
            <a:extLst>
              <a:ext uri="{FF2B5EF4-FFF2-40B4-BE49-F238E27FC236}">
                <a16:creationId xmlns:a16="http://schemas.microsoft.com/office/drawing/2014/main" id="{971E92DD-498A-2A46-B7AA-05B7499225B5}"/>
              </a:ext>
            </a:extLst>
          </p:cNvPr>
          <p:cNvSpPr txBox="1"/>
          <p:nvPr/>
        </p:nvSpPr>
        <p:spPr>
          <a:xfrm>
            <a:off x="339729" y="6062246"/>
            <a:ext cx="5406673" cy="338554"/>
          </a:xfrm>
          <a:prstGeom prst="rect">
            <a:avLst/>
          </a:prstGeom>
          <a:noFill/>
        </p:spPr>
        <p:txBody>
          <a:bodyPr wrap="none" rtlCol="0">
            <a:spAutoFit/>
          </a:bodyPr>
          <a:lstStyle/>
          <a:p>
            <a:r>
              <a:rPr lang="en-US" sz="1600" dirty="0">
                <a:solidFill>
                  <a:srgbClr val="666666"/>
                </a:solidFill>
              </a:rPr>
              <a:t>JHT is funded by OAR’s Office of Weather and Air Quality</a:t>
            </a:r>
          </a:p>
        </p:txBody>
      </p:sp>
      <p:sp>
        <p:nvSpPr>
          <p:cNvPr id="2" name="TextBox 1">
            <a:extLst>
              <a:ext uri="{FF2B5EF4-FFF2-40B4-BE49-F238E27FC236}">
                <a16:creationId xmlns:a16="http://schemas.microsoft.com/office/drawing/2014/main" id="{B66FCB81-F3FF-D949-8960-96041DC7BDB7}"/>
              </a:ext>
            </a:extLst>
          </p:cNvPr>
          <p:cNvSpPr txBox="1"/>
          <p:nvPr/>
        </p:nvSpPr>
        <p:spPr>
          <a:xfrm>
            <a:off x="339729" y="2150853"/>
            <a:ext cx="2971800" cy="369332"/>
          </a:xfrm>
          <a:prstGeom prst="rect">
            <a:avLst/>
          </a:prstGeom>
          <a:noFill/>
        </p:spPr>
        <p:txBody>
          <a:bodyPr wrap="square" rtlCol="0">
            <a:spAutoFit/>
          </a:bodyPr>
          <a:lstStyle/>
          <a:p>
            <a:r>
              <a:rPr lang="en-US" dirty="0">
                <a:solidFill>
                  <a:srgbClr val="666666"/>
                </a:solidFill>
              </a:rPr>
              <a:t>Since 2001</a:t>
            </a:r>
          </a:p>
        </p:txBody>
      </p:sp>
      <p:sp>
        <p:nvSpPr>
          <p:cNvPr id="11" name="Rectangle 10">
            <a:extLst>
              <a:ext uri="{FF2B5EF4-FFF2-40B4-BE49-F238E27FC236}">
                <a16:creationId xmlns:a16="http://schemas.microsoft.com/office/drawing/2014/main" id="{777B0974-B867-D14B-A413-9F1ABC94D7D0}"/>
              </a:ext>
            </a:extLst>
          </p:cNvPr>
          <p:cNvSpPr/>
          <p:nvPr/>
        </p:nvSpPr>
        <p:spPr>
          <a:xfrm>
            <a:off x="304800" y="6505921"/>
            <a:ext cx="6324600" cy="307777"/>
          </a:xfrm>
          <a:prstGeom prst="rect">
            <a:avLst/>
          </a:prstGeom>
        </p:spPr>
        <p:txBody>
          <a:bodyPr wrap="square">
            <a:spAutoFit/>
          </a:bodyPr>
          <a:lstStyle/>
          <a:p>
            <a:r>
              <a:rPr lang="en-US" sz="1400" i="1" dirty="0">
                <a:solidFill>
                  <a:schemeClr val="bg2">
                    <a:lumMod val="50000"/>
                  </a:schemeClr>
                </a:solidFill>
              </a:rPr>
              <a:t>Reference: Rappaport et al. 2012 - BAMS </a:t>
            </a:r>
          </a:p>
        </p:txBody>
      </p:sp>
    </p:spTree>
    <p:extLst>
      <p:ext uri="{BB962C8B-B14F-4D97-AF65-F5344CB8AC3E}">
        <p14:creationId xmlns:p14="http://schemas.microsoft.com/office/powerpoint/2010/main" val="234863166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D4FD793-B5F6-CC43-9CD6-CEE9DE925021}"/>
              </a:ext>
            </a:extLst>
          </p:cNvPr>
          <p:cNvSpPr>
            <a:spLocks noGrp="1"/>
          </p:cNvSpPr>
          <p:nvPr>
            <p:ph type="sldNum" sz="quarter" idx="12"/>
          </p:nvPr>
        </p:nvSpPr>
        <p:spPr/>
        <p:txBody>
          <a:bodyPr/>
          <a:lstStyle/>
          <a:p>
            <a:fld id="{1CA897ED-F933-F140-B965-41326E641414}" type="slidenum">
              <a:rPr lang="en-US" smtClean="0"/>
              <a:t>3</a:t>
            </a:fld>
            <a:endParaRPr lang="en-US"/>
          </a:p>
        </p:txBody>
      </p:sp>
      <p:sp>
        <p:nvSpPr>
          <p:cNvPr id="3" name="Title 2">
            <a:extLst>
              <a:ext uri="{FF2B5EF4-FFF2-40B4-BE49-F238E27FC236}">
                <a16:creationId xmlns:a16="http://schemas.microsoft.com/office/drawing/2014/main" id="{C8A1275B-2B2C-BF4D-8C3A-D8EA59163C58}"/>
              </a:ext>
            </a:extLst>
          </p:cNvPr>
          <p:cNvSpPr>
            <a:spLocks noGrp="1"/>
          </p:cNvSpPr>
          <p:nvPr>
            <p:ph type="title"/>
          </p:nvPr>
        </p:nvSpPr>
        <p:spPr>
          <a:xfrm>
            <a:off x="915988" y="1742730"/>
            <a:ext cx="10056812" cy="771870"/>
          </a:xfrm>
        </p:spPr>
        <p:txBody>
          <a:bodyPr/>
          <a:lstStyle/>
          <a:p>
            <a:r>
              <a:rPr lang="en-US" dirty="0"/>
              <a:t>Transitions via the Joint Hurricane Testbed</a:t>
            </a:r>
          </a:p>
        </p:txBody>
      </p:sp>
      <p:sp>
        <p:nvSpPr>
          <p:cNvPr id="4" name="Text Placeholder 3">
            <a:extLst>
              <a:ext uri="{FF2B5EF4-FFF2-40B4-BE49-F238E27FC236}">
                <a16:creationId xmlns:a16="http://schemas.microsoft.com/office/drawing/2014/main" id="{2982C31A-A0CE-2A4E-976A-D995B2007652}"/>
              </a:ext>
            </a:extLst>
          </p:cNvPr>
          <p:cNvSpPr>
            <a:spLocks noGrp="1"/>
          </p:cNvSpPr>
          <p:nvPr>
            <p:ph type="body" sz="quarter" idx="14"/>
          </p:nvPr>
        </p:nvSpPr>
        <p:spPr>
          <a:xfrm>
            <a:off x="1448594" y="3429000"/>
            <a:ext cx="1981200" cy="1066800"/>
          </a:xfrm>
        </p:spPr>
        <p:txBody>
          <a:bodyPr/>
          <a:lstStyle/>
          <a:p>
            <a:r>
              <a:rPr lang="en-US" dirty="0"/>
              <a:t>95</a:t>
            </a:r>
          </a:p>
        </p:txBody>
      </p:sp>
      <p:sp>
        <p:nvSpPr>
          <p:cNvPr id="5" name="Text Placeholder 4">
            <a:extLst>
              <a:ext uri="{FF2B5EF4-FFF2-40B4-BE49-F238E27FC236}">
                <a16:creationId xmlns:a16="http://schemas.microsoft.com/office/drawing/2014/main" id="{5A024611-FBB5-EC49-9879-C2CA78B6B3D0}"/>
              </a:ext>
            </a:extLst>
          </p:cNvPr>
          <p:cNvSpPr>
            <a:spLocks noGrp="1"/>
          </p:cNvSpPr>
          <p:nvPr>
            <p:ph type="body" sz="quarter" idx="15"/>
          </p:nvPr>
        </p:nvSpPr>
        <p:spPr>
          <a:xfrm>
            <a:off x="1258094" y="4572000"/>
            <a:ext cx="2362200" cy="533400"/>
          </a:xfrm>
        </p:spPr>
        <p:txBody>
          <a:bodyPr/>
          <a:lstStyle/>
          <a:p>
            <a:r>
              <a:rPr lang="en-US" dirty="0"/>
              <a:t>Projects funded</a:t>
            </a:r>
          </a:p>
        </p:txBody>
      </p:sp>
      <p:sp>
        <p:nvSpPr>
          <p:cNvPr id="6" name="Text Placeholder 5">
            <a:extLst>
              <a:ext uri="{FF2B5EF4-FFF2-40B4-BE49-F238E27FC236}">
                <a16:creationId xmlns:a16="http://schemas.microsoft.com/office/drawing/2014/main" id="{15E8819A-5B45-0541-9506-F39C1C12F9FC}"/>
              </a:ext>
            </a:extLst>
          </p:cNvPr>
          <p:cNvSpPr>
            <a:spLocks noGrp="1"/>
          </p:cNvSpPr>
          <p:nvPr>
            <p:ph type="body" sz="quarter" idx="16"/>
          </p:nvPr>
        </p:nvSpPr>
        <p:spPr/>
        <p:txBody>
          <a:bodyPr/>
          <a:lstStyle/>
          <a:p>
            <a:r>
              <a:rPr lang="en-US" dirty="0"/>
              <a:t>27</a:t>
            </a:r>
          </a:p>
        </p:txBody>
      </p:sp>
      <p:sp>
        <p:nvSpPr>
          <p:cNvPr id="7" name="Text Placeholder 6">
            <a:extLst>
              <a:ext uri="{FF2B5EF4-FFF2-40B4-BE49-F238E27FC236}">
                <a16:creationId xmlns:a16="http://schemas.microsoft.com/office/drawing/2014/main" id="{CB9C93E8-3F6E-7648-8B17-E7C5E4B622FB}"/>
              </a:ext>
            </a:extLst>
          </p:cNvPr>
          <p:cNvSpPr>
            <a:spLocks noGrp="1"/>
          </p:cNvSpPr>
          <p:nvPr>
            <p:ph type="body" sz="quarter" idx="17"/>
          </p:nvPr>
        </p:nvSpPr>
        <p:spPr/>
        <p:txBody>
          <a:bodyPr>
            <a:normAutofit/>
          </a:bodyPr>
          <a:lstStyle/>
          <a:p>
            <a:r>
              <a:rPr lang="en-US" dirty="0"/>
              <a:t>HRD projects</a:t>
            </a:r>
          </a:p>
        </p:txBody>
      </p:sp>
      <p:sp>
        <p:nvSpPr>
          <p:cNvPr id="8" name="Text Placeholder 7">
            <a:extLst>
              <a:ext uri="{FF2B5EF4-FFF2-40B4-BE49-F238E27FC236}">
                <a16:creationId xmlns:a16="http://schemas.microsoft.com/office/drawing/2014/main" id="{54136200-536D-3A4A-9BA3-4D43EB8CEAE8}"/>
              </a:ext>
            </a:extLst>
          </p:cNvPr>
          <p:cNvSpPr>
            <a:spLocks noGrp="1"/>
          </p:cNvSpPr>
          <p:nvPr>
            <p:ph type="body" sz="quarter" idx="18"/>
          </p:nvPr>
        </p:nvSpPr>
        <p:spPr/>
        <p:txBody>
          <a:bodyPr/>
          <a:lstStyle/>
          <a:p>
            <a:r>
              <a:rPr lang="en-US" dirty="0"/>
              <a:t>21</a:t>
            </a:r>
          </a:p>
        </p:txBody>
      </p:sp>
      <p:sp>
        <p:nvSpPr>
          <p:cNvPr id="9" name="Text Placeholder 8">
            <a:extLst>
              <a:ext uri="{FF2B5EF4-FFF2-40B4-BE49-F238E27FC236}">
                <a16:creationId xmlns:a16="http://schemas.microsoft.com/office/drawing/2014/main" id="{306DAF98-54CA-0B4F-BA4B-DC407F96CCF7}"/>
              </a:ext>
            </a:extLst>
          </p:cNvPr>
          <p:cNvSpPr>
            <a:spLocks noGrp="1"/>
          </p:cNvSpPr>
          <p:nvPr>
            <p:ph type="body" sz="quarter" idx="19"/>
          </p:nvPr>
        </p:nvSpPr>
        <p:spPr>
          <a:xfrm>
            <a:off x="8915398" y="4610099"/>
            <a:ext cx="2514601" cy="693801"/>
          </a:xfrm>
        </p:spPr>
        <p:txBody>
          <a:bodyPr>
            <a:normAutofit/>
          </a:bodyPr>
          <a:lstStyle/>
          <a:p>
            <a:r>
              <a:rPr lang="en-US" dirty="0"/>
              <a:t>HRD projects </a:t>
            </a:r>
            <a:r>
              <a:rPr lang="en-US" b="1" dirty="0"/>
              <a:t>accepted</a:t>
            </a:r>
            <a:r>
              <a:rPr lang="en-US" dirty="0"/>
              <a:t> for transition</a:t>
            </a:r>
          </a:p>
        </p:txBody>
      </p:sp>
    </p:spTree>
    <p:extLst>
      <p:ext uri="{BB962C8B-B14F-4D97-AF65-F5344CB8AC3E}">
        <p14:creationId xmlns:p14="http://schemas.microsoft.com/office/powerpoint/2010/main" val="357935019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E00D2DF-66FD-CA4B-9A06-2F1F493A8CB8}"/>
              </a:ext>
            </a:extLst>
          </p:cNvPr>
          <p:cNvSpPr>
            <a:spLocks noGrp="1"/>
          </p:cNvSpPr>
          <p:nvPr>
            <p:ph type="sldNum" sz="quarter" idx="12"/>
          </p:nvPr>
        </p:nvSpPr>
        <p:spPr/>
        <p:txBody>
          <a:bodyPr/>
          <a:lstStyle/>
          <a:p>
            <a:fld id="{1CA897ED-F933-F140-B965-41326E641414}" type="slidenum">
              <a:rPr lang="en-US" smtClean="0"/>
              <a:t>4</a:t>
            </a:fld>
            <a:endParaRPr lang="en-US"/>
          </a:p>
        </p:txBody>
      </p:sp>
      <p:pic>
        <p:nvPicPr>
          <p:cNvPr id="8" name="Picture 4" descr="2013two_sample.tiff">
            <a:extLst>
              <a:ext uri="{FF2B5EF4-FFF2-40B4-BE49-F238E27FC236}">
                <a16:creationId xmlns:a16="http://schemas.microsoft.com/office/drawing/2014/main" id="{8266D83B-FD9D-ED48-93BB-FCE584D31291}"/>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1173" r="-319" b="52611"/>
          <a:stretch/>
        </p:blipFill>
        <p:spPr bwMode="auto">
          <a:xfrm>
            <a:off x="5414451" y="914400"/>
            <a:ext cx="6608762" cy="2852737"/>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9" name="TextBox 1">
            <a:extLst>
              <a:ext uri="{FF2B5EF4-FFF2-40B4-BE49-F238E27FC236}">
                <a16:creationId xmlns:a16="http://schemas.microsoft.com/office/drawing/2014/main" id="{815229FD-545A-4E48-B4C3-257ABE2DEF05}"/>
              </a:ext>
            </a:extLst>
          </p:cNvPr>
          <p:cNvSpPr txBox="1">
            <a:spLocks noChangeArrowheads="1"/>
          </p:cNvSpPr>
          <p:nvPr/>
        </p:nvSpPr>
        <p:spPr bwMode="auto">
          <a:xfrm>
            <a:off x="914400" y="990600"/>
            <a:ext cx="389016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orbel" panose="020B0503020204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orbel" panose="020B0503020204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orbel" panose="020B0503020204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orbel" panose="020B0503020204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orbel" panose="020B050302020402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orbel" panose="020B050302020402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orbel" panose="020B050302020402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orbel" panose="020B050302020402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orbel" panose="020B0503020204020204" pitchFamily="34" charset="0"/>
              </a:defRPr>
            </a:lvl9pPr>
          </a:lstStyle>
          <a:p>
            <a:pPr eaLnBrk="1" hangingPunct="1">
              <a:lnSpc>
                <a:spcPct val="100000"/>
              </a:lnSpc>
              <a:spcBef>
                <a:spcPct val="0"/>
              </a:spcBef>
              <a:buFontTx/>
              <a:buNone/>
            </a:pPr>
            <a:r>
              <a:rPr lang="en-US" altLang="en-US" sz="2000" b="1" dirty="0">
                <a:solidFill>
                  <a:srgbClr val="666666"/>
                </a:solidFill>
                <a:latin typeface="Trebuchet MS" panose="020B0703020202090204" pitchFamily="34" charset="0"/>
                <a:ea typeface="MS PGothic" panose="020B0600070205080204" pitchFamily="34" charset="-128"/>
              </a:rPr>
              <a:t>Tropical Cyclone Genesis Index</a:t>
            </a:r>
          </a:p>
        </p:txBody>
      </p:sp>
      <p:sp>
        <p:nvSpPr>
          <p:cNvPr id="12" name="Rectangle 11">
            <a:extLst>
              <a:ext uri="{FF2B5EF4-FFF2-40B4-BE49-F238E27FC236}">
                <a16:creationId xmlns:a16="http://schemas.microsoft.com/office/drawing/2014/main" id="{0B501EE5-AE84-D94C-A4D1-7720F31A4388}"/>
              </a:ext>
            </a:extLst>
          </p:cNvPr>
          <p:cNvSpPr/>
          <p:nvPr/>
        </p:nvSpPr>
        <p:spPr>
          <a:xfrm>
            <a:off x="228600" y="762000"/>
            <a:ext cx="12115800" cy="3733800"/>
          </a:xfrm>
          <a:prstGeom prst="rect">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59AF1539-2DAB-C245-851D-0D9080DE181A}"/>
              </a:ext>
            </a:extLst>
          </p:cNvPr>
          <p:cNvGrpSpPr/>
          <p:nvPr/>
        </p:nvGrpSpPr>
        <p:grpSpPr>
          <a:xfrm>
            <a:off x="371776" y="1371600"/>
            <a:ext cx="10867724" cy="4475399"/>
            <a:chOff x="371776" y="1371600"/>
            <a:chExt cx="10867724" cy="4475399"/>
          </a:xfrm>
        </p:grpSpPr>
        <p:pic>
          <p:nvPicPr>
            <p:cNvPr id="10" name="Picture 16">
              <a:extLst>
                <a:ext uri="{FF2B5EF4-FFF2-40B4-BE49-F238E27FC236}">
                  <a16:creationId xmlns:a16="http://schemas.microsoft.com/office/drawing/2014/main" id="{E426F79E-98E0-D049-A56F-264F4590956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0983"/>
            <a:stretch/>
          </p:blipFill>
          <p:spPr bwMode="auto">
            <a:xfrm>
              <a:off x="5833551" y="1371600"/>
              <a:ext cx="5405949" cy="4475399"/>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
              <a:extLst>
                <a:ext uri="{FF2B5EF4-FFF2-40B4-BE49-F238E27FC236}">
                  <a16:creationId xmlns:a16="http://schemas.microsoft.com/office/drawing/2014/main" id="{6383545E-C2B7-2843-9C9D-DAF98642891C}"/>
                </a:ext>
              </a:extLst>
            </p:cNvPr>
            <p:cNvSpPr txBox="1">
              <a:spLocks noChangeArrowheads="1"/>
            </p:cNvSpPr>
            <p:nvPr/>
          </p:nvSpPr>
          <p:spPr bwMode="auto">
            <a:xfrm>
              <a:off x="371776" y="1632882"/>
              <a:ext cx="515683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orbel" panose="020B0503020204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orbel" panose="020B0503020204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orbel" panose="020B0503020204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orbel" panose="020B0503020204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orbel" panose="020B050302020402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orbel" panose="020B050302020402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orbel" panose="020B050302020402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orbel" panose="020B050302020402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orbel" panose="020B0503020204020204" pitchFamily="34" charset="0"/>
                </a:defRPr>
              </a:lvl9pPr>
            </a:lstStyle>
            <a:p>
              <a:pPr eaLnBrk="1" hangingPunct="1">
                <a:lnSpc>
                  <a:spcPct val="100000"/>
                </a:lnSpc>
                <a:spcBef>
                  <a:spcPct val="0"/>
                </a:spcBef>
                <a:buFontTx/>
                <a:buNone/>
              </a:pPr>
              <a:r>
                <a:rPr lang="en-US" altLang="en-US" sz="2000" b="1" dirty="0">
                  <a:solidFill>
                    <a:srgbClr val="666666"/>
                  </a:solidFill>
                  <a:latin typeface="Trebuchet MS" panose="020B0703020202090204" pitchFamily="34" charset="0"/>
                  <a:ea typeface="MS PGothic" panose="020B0600070205080204" pitchFamily="34" charset="-128"/>
                </a:rPr>
                <a:t>Sea surface temperatures as a predictor in hurricane intensity scheme</a:t>
              </a:r>
            </a:p>
          </p:txBody>
        </p:sp>
      </p:grpSp>
      <p:sp>
        <p:nvSpPr>
          <p:cNvPr id="15" name="Rectangle 14">
            <a:extLst>
              <a:ext uri="{FF2B5EF4-FFF2-40B4-BE49-F238E27FC236}">
                <a16:creationId xmlns:a16="http://schemas.microsoft.com/office/drawing/2014/main" id="{3A23B9D1-DA7B-1C4A-BBA0-5F8B49F157CE}"/>
              </a:ext>
            </a:extLst>
          </p:cNvPr>
          <p:cNvSpPr/>
          <p:nvPr/>
        </p:nvSpPr>
        <p:spPr>
          <a:xfrm>
            <a:off x="202503" y="1295400"/>
            <a:ext cx="11786993" cy="4800600"/>
          </a:xfrm>
          <a:prstGeom prst="rect">
            <a:avLst/>
          </a:prstGeom>
          <a:solidFill>
            <a:schemeClr val="bg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8ABE8924-D75A-AD45-90A6-25EF661730EF}"/>
              </a:ext>
            </a:extLst>
          </p:cNvPr>
          <p:cNvGrpSpPr/>
          <p:nvPr/>
        </p:nvGrpSpPr>
        <p:grpSpPr>
          <a:xfrm>
            <a:off x="628604" y="1885037"/>
            <a:ext cx="10515814" cy="4515724"/>
            <a:chOff x="628604" y="1885037"/>
            <a:chExt cx="10515814" cy="4515724"/>
          </a:xfrm>
        </p:grpSpPr>
        <p:sp>
          <p:nvSpPr>
            <p:cNvPr id="18" name="TextBox 1">
              <a:extLst>
                <a:ext uri="{FF2B5EF4-FFF2-40B4-BE49-F238E27FC236}">
                  <a16:creationId xmlns:a16="http://schemas.microsoft.com/office/drawing/2014/main" id="{165099CE-4DA7-8042-83EF-E78D8A0E950E}"/>
                </a:ext>
              </a:extLst>
            </p:cNvPr>
            <p:cNvSpPr txBox="1">
              <a:spLocks noChangeArrowheads="1"/>
            </p:cNvSpPr>
            <p:nvPr/>
          </p:nvSpPr>
          <p:spPr bwMode="auto">
            <a:xfrm>
              <a:off x="628604" y="2693817"/>
              <a:ext cx="480494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orbel" panose="020B0503020204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orbel" panose="020B0503020204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orbel" panose="020B0503020204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orbel" panose="020B0503020204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orbel" panose="020B050302020402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orbel" panose="020B050302020402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orbel" panose="020B050302020402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orbel" panose="020B050302020402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orbel" panose="020B0503020204020204" pitchFamily="34" charset="0"/>
                </a:defRPr>
              </a:lvl9pPr>
            </a:lstStyle>
            <a:p>
              <a:pPr eaLnBrk="1" hangingPunct="1">
                <a:lnSpc>
                  <a:spcPct val="100000"/>
                </a:lnSpc>
                <a:spcBef>
                  <a:spcPct val="0"/>
                </a:spcBef>
                <a:buFontTx/>
                <a:buNone/>
              </a:pPr>
              <a:r>
                <a:rPr lang="en-US" altLang="en-US" sz="2000" b="1" dirty="0">
                  <a:solidFill>
                    <a:srgbClr val="666666"/>
                  </a:solidFill>
                  <a:latin typeface="Trebuchet MS" panose="020B0703020202090204" pitchFamily="34" charset="0"/>
                  <a:ea typeface="MS PGothic" panose="020B0600070205080204" pitchFamily="34" charset="-128"/>
                </a:rPr>
                <a:t>Including wind radii information in inland decay wind model</a:t>
              </a:r>
            </a:p>
          </p:txBody>
        </p:sp>
        <p:pic>
          <p:nvPicPr>
            <p:cNvPr id="20" name="Picture 11">
              <a:extLst>
                <a:ext uri="{FF2B5EF4-FFF2-40B4-BE49-F238E27FC236}">
                  <a16:creationId xmlns:a16="http://schemas.microsoft.com/office/drawing/2014/main" id="{8EA249F7-CFBE-6848-9EB0-00D7992AEA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81918" y="1885037"/>
              <a:ext cx="4762500" cy="45157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2" name="Rectangle 21">
            <a:extLst>
              <a:ext uri="{FF2B5EF4-FFF2-40B4-BE49-F238E27FC236}">
                <a16:creationId xmlns:a16="http://schemas.microsoft.com/office/drawing/2014/main" id="{1B8AF2D0-22B9-3448-AE14-D614ADE15029}"/>
              </a:ext>
            </a:extLst>
          </p:cNvPr>
          <p:cNvSpPr/>
          <p:nvPr/>
        </p:nvSpPr>
        <p:spPr>
          <a:xfrm>
            <a:off x="476204" y="2098892"/>
            <a:ext cx="10877596" cy="4363363"/>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 name="Group 27">
            <a:extLst>
              <a:ext uri="{FF2B5EF4-FFF2-40B4-BE49-F238E27FC236}">
                <a16:creationId xmlns:a16="http://schemas.microsoft.com/office/drawing/2014/main" id="{C316541D-43E8-BC4F-B45D-988B688E0804}"/>
              </a:ext>
            </a:extLst>
          </p:cNvPr>
          <p:cNvGrpSpPr/>
          <p:nvPr/>
        </p:nvGrpSpPr>
        <p:grpSpPr>
          <a:xfrm>
            <a:off x="228600" y="1962635"/>
            <a:ext cx="11687590" cy="4800600"/>
            <a:chOff x="228600" y="1962635"/>
            <a:chExt cx="11687590" cy="4800600"/>
          </a:xfrm>
        </p:grpSpPr>
        <p:sp>
          <p:nvSpPr>
            <p:cNvPr id="24" name="TextBox 1">
              <a:extLst>
                <a:ext uri="{FF2B5EF4-FFF2-40B4-BE49-F238E27FC236}">
                  <a16:creationId xmlns:a16="http://schemas.microsoft.com/office/drawing/2014/main" id="{611DE574-9C9B-D54E-98DD-BEFDCEB0C95D}"/>
                </a:ext>
              </a:extLst>
            </p:cNvPr>
            <p:cNvSpPr txBox="1">
              <a:spLocks noChangeArrowheads="1"/>
            </p:cNvSpPr>
            <p:nvPr/>
          </p:nvSpPr>
          <p:spPr bwMode="auto">
            <a:xfrm>
              <a:off x="228600" y="4176002"/>
              <a:ext cx="584211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orbel" panose="020B0503020204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orbel" panose="020B0503020204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orbel" panose="020B0503020204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orbel" panose="020B0503020204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orbel" panose="020B050302020402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orbel" panose="020B050302020402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orbel" panose="020B050302020402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orbel" panose="020B050302020402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orbel" panose="020B0503020204020204" pitchFamily="34" charset="0"/>
                </a:defRPr>
              </a:lvl9pPr>
            </a:lstStyle>
            <a:p>
              <a:pPr eaLnBrk="1" hangingPunct="1">
                <a:lnSpc>
                  <a:spcPct val="100000"/>
                </a:lnSpc>
                <a:spcBef>
                  <a:spcPct val="0"/>
                </a:spcBef>
                <a:buFontTx/>
                <a:buNone/>
              </a:pPr>
              <a:r>
                <a:rPr lang="en-US" altLang="en-US" sz="2000" b="1" dirty="0">
                  <a:solidFill>
                    <a:srgbClr val="666666"/>
                  </a:solidFill>
                  <a:latin typeface="Trebuchet MS" panose="020B0703020202090204" pitchFamily="34" charset="0"/>
                  <a:ea typeface="MS PGothic" panose="020B0600070205080204" pitchFamily="34" charset="-128"/>
                </a:rPr>
                <a:t>Targeting strategies to improve track forecasts </a:t>
              </a:r>
            </a:p>
          </p:txBody>
        </p:sp>
        <p:pic>
          <p:nvPicPr>
            <p:cNvPr id="27" name="Picture 23" descr="Ivan_040906_1730_N49_ETKF">
              <a:extLst>
                <a:ext uri="{FF2B5EF4-FFF2-40B4-BE49-F238E27FC236}">
                  <a16:creationId xmlns:a16="http://schemas.microsoft.com/office/drawing/2014/main" id="{35CCF57F-E417-A34C-B20F-CA79C991EEE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172" t="14193" r="8983" b="-3693"/>
            <a:stretch/>
          </p:blipFill>
          <p:spPr bwMode="auto">
            <a:xfrm>
              <a:off x="5947710" y="1962635"/>
              <a:ext cx="5968480" cy="48006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0495555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animBg="1"/>
      <p:bldP spid="2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CBF3093-5BE7-9E4C-AA31-3B1F2308F7F4}"/>
              </a:ext>
            </a:extLst>
          </p:cNvPr>
          <p:cNvSpPr>
            <a:spLocks noGrp="1"/>
          </p:cNvSpPr>
          <p:nvPr>
            <p:ph type="sldNum" sz="quarter" idx="12"/>
          </p:nvPr>
        </p:nvSpPr>
        <p:spPr/>
        <p:txBody>
          <a:bodyPr/>
          <a:lstStyle/>
          <a:p>
            <a:fld id="{1CA897ED-F933-F140-B965-41326E641414}" type="slidenum">
              <a:rPr lang="en-US" smtClean="0"/>
              <a:pPr/>
              <a:t>5</a:t>
            </a:fld>
            <a:endParaRPr lang="en-US" dirty="0"/>
          </a:p>
        </p:txBody>
      </p:sp>
      <p:pic>
        <p:nvPicPr>
          <p:cNvPr id="5" name="Picture Placeholder 4">
            <a:extLst>
              <a:ext uri="{FF2B5EF4-FFF2-40B4-BE49-F238E27FC236}">
                <a16:creationId xmlns:a16="http://schemas.microsoft.com/office/drawing/2014/main" id="{924C0269-4794-2242-81E2-9E45391F8BDF}"/>
              </a:ext>
            </a:extLst>
          </p:cNvPr>
          <p:cNvPicPr>
            <a:picLocks noGrp="1" noChangeAspect="1"/>
          </p:cNvPicPr>
          <p:nvPr>
            <p:ph type="pic" sz="quarter" idx="13"/>
          </p:nvPr>
        </p:nvPicPr>
        <p:blipFill>
          <a:blip r:embed="rId3"/>
          <a:srcRect l="7391" r="7391"/>
          <a:stretch>
            <a:fillRect/>
          </a:stretch>
        </p:blipFill>
        <p:spPr>
          <a:xfrm>
            <a:off x="3810" y="-181958"/>
            <a:ext cx="12268200" cy="7047578"/>
          </a:xfrm>
        </p:spPr>
      </p:pic>
    </p:spTree>
    <p:extLst>
      <p:ext uri="{BB962C8B-B14F-4D97-AF65-F5344CB8AC3E}">
        <p14:creationId xmlns:p14="http://schemas.microsoft.com/office/powerpoint/2010/main" val="27041585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36AC9C77-515D-4047-B9E8-4C271B4AACA0}"/>
              </a:ext>
            </a:extLst>
          </p:cNvPr>
          <p:cNvPicPr>
            <a:picLocks noGrp="1" noChangeAspect="1"/>
          </p:cNvPicPr>
          <p:nvPr>
            <p:ph type="pic" sz="quarter" idx="13"/>
          </p:nvPr>
        </p:nvPicPr>
        <p:blipFill>
          <a:blip r:embed="rId3"/>
          <a:srcRect t="6936" b="6936"/>
          <a:stretch>
            <a:fillRect/>
          </a:stretch>
        </p:blipFill>
        <p:spPr>
          <a:xfrm>
            <a:off x="-11482" y="0"/>
            <a:ext cx="12207660" cy="7012800"/>
          </a:xfrm>
        </p:spPr>
      </p:pic>
      <p:sp>
        <p:nvSpPr>
          <p:cNvPr id="3" name="Slide Number Placeholder 2">
            <a:extLst>
              <a:ext uri="{FF2B5EF4-FFF2-40B4-BE49-F238E27FC236}">
                <a16:creationId xmlns:a16="http://schemas.microsoft.com/office/drawing/2014/main" id="{FCBF3093-5BE7-9E4C-AA31-3B1F2308F7F4}"/>
              </a:ext>
            </a:extLst>
          </p:cNvPr>
          <p:cNvSpPr>
            <a:spLocks noGrp="1"/>
          </p:cNvSpPr>
          <p:nvPr>
            <p:ph type="sldNum" sz="quarter" idx="12"/>
          </p:nvPr>
        </p:nvSpPr>
        <p:spPr/>
        <p:txBody>
          <a:bodyPr/>
          <a:lstStyle/>
          <a:p>
            <a:fld id="{1CA897ED-F933-F140-B965-41326E641414}" type="slidenum">
              <a:rPr lang="en-US" smtClean="0"/>
              <a:pPr/>
              <a:t>6</a:t>
            </a:fld>
            <a:endParaRPr lang="en-US" dirty="0"/>
          </a:p>
        </p:txBody>
      </p:sp>
    </p:spTree>
    <p:extLst>
      <p:ext uri="{BB962C8B-B14F-4D97-AF65-F5344CB8AC3E}">
        <p14:creationId xmlns:p14="http://schemas.microsoft.com/office/powerpoint/2010/main" val="259208701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FED0AEA-22E9-2848-8AAA-78D28A0A0614}"/>
              </a:ext>
            </a:extLst>
          </p:cNvPr>
          <p:cNvSpPr>
            <a:spLocks noGrp="1"/>
          </p:cNvSpPr>
          <p:nvPr>
            <p:ph type="sldNum" sz="quarter" idx="12"/>
          </p:nvPr>
        </p:nvSpPr>
        <p:spPr/>
        <p:txBody>
          <a:bodyPr/>
          <a:lstStyle/>
          <a:p>
            <a:fld id="{1CA897ED-F933-F140-B965-41326E641414}" type="slidenum">
              <a:rPr lang="en-US" smtClean="0"/>
              <a:t>7</a:t>
            </a:fld>
            <a:endParaRPr lang="en-US"/>
          </a:p>
        </p:txBody>
      </p:sp>
      <p:sp>
        <p:nvSpPr>
          <p:cNvPr id="4" name="Title 3">
            <a:extLst>
              <a:ext uri="{FF2B5EF4-FFF2-40B4-BE49-F238E27FC236}">
                <a16:creationId xmlns:a16="http://schemas.microsoft.com/office/drawing/2014/main" id="{6B5D2B4A-FE53-F84F-BCCF-991CAA2A7457}"/>
              </a:ext>
            </a:extLst>
          </p:cNvPr>
          <p:cNvSpPr>
            <a:spLocks noGrp="1"/>
          </p:cNvSpPr>
          <p:nvPr>
            <p:ph type="title"/>
          </p:nvPr>
        </p:nvSpPr>
        <p:spPr>
          <a:xfrm>
            <a:off x="381000" y="1647482"/>
            <a:ext cx="4876800" cy="1552918"/>
          </a:xfrm>
        </p:spPr>
        <p:txBody>
          <a:bodyPr/>
          <a:lstStyle/>
          <a:p>
            <a:r>
              <a:rPr lang="en-US" dirty="0"/>
              <a:t>Weather Act 2017</a:t>
            </a:r>
          </a:p>
        </p:txBody>
      </p:sp>
      <p:sp>
        <p:nvSpPr>
          <p:cNvPr id="5" name="Text Placeholder 4">
            <a:extLst>
              <a:ext uri="{FF2B5EF4-FFF2-40B4-BE49-F238E27FC236}">
                <a16:creationId xmlns:a16="http://schemas.microsoft.com/office/drawing/2014/main" id="{963EA5BD-9116-2F4A-9B8D-392F0967E53A}"/>
              </a:ext>
            </a:extLst>
          </p:cNvPr>
          <p:cNvSpPr>
            <a:spLocks noGrp="1"/>
          </p:cNvSpPr>
          <p:nvPr>
            <p:ph type="body" idx="13"/>
          </p:nvPr>
        </p:nvSpPr>
        <p:spPr>
          <a:xfrm>
            <a:off x="381000" y="3309937"/>
            <a:ext cx="4876800" cy="1973382"/>
          </a:xfrm>
        </p:spPr>
        <p:txBody>
          <a:bodyPr/>
          <a:lstStyle/>
          <a:p>
            <a:r>
              <a:rPr lang="en-US" dirty="0"/>
              <a:t>Section 104: “NOAA must improve hurricane forecasting including”…</a:t>
            </a:r>
          </a:p>
          <a:p>
            <a:pPr marL="800100" lvl="1" indent="-342900">
              <a:buFont typeface="Arial" panose="020B0604020202020204" pitchFamily="34" charset="0"/>
              <a:buChar char="•"/>
            </a:pPr>
            <a:r>
              <a:rPr lang="en-US" b="1" dirty="0">
                <a:solidFill>
                  <a:srgbClr val="4298D3"/>
                </a:solidFill>
              </a:rPr>
              <a:t>Risk communication research </a:t>
            </a:r>
            <a:r>
              <a:rPr lang="en-US" dirty="0">
                <a:solidFill>
                  <a:srgbClr val="666666"/>
                </a:solidFill>
              </a:rPr>
              <a:t>to create more effective watch and warning products.</a:t>
            </a:r>
          </a:p>
        </p:txBody>
      </p:sp>
      <p:pic>
        <p:nvPicPr>
          <p:cNvPr id="6" name="Picture 5">
            <a:extLst>
              <a:ext uri="{FF2B5EF4-FFF2-40B4-BE49-F238E27FC236}">
                <a16:creationId xmlns:a16="http://schemas.microsoft.com/office/drawing/2014/main" id="{FD0BA77F-93AE-7D41-B39B-93D15ED3D6DA}"/>
              </a:ext>
            </a:extLst>
          </p:cNvPr>
          <p:cNvPicPr>
            <a:picLocks noChangeAspect="1"/>
          </p:cNvPicPr>
          <p:nvPr/>
        </p:nvPicPr>
        <p:blipFill rotWithShape="1">
          <a:blip r:embed="rId3"/>
          <a:srcRect r="24050"/>
          <a:stretch/>
        </p:blipFill>
        <p:spPr>
          <a:xfrm>
            <a:off x="6096001" y="838199"/>
            <a:ext cx="6096000" cy="6019801"/>
          </a:xfrm>
          <a:prstGeom prst="rect">
            <a:avLst/>
          </a:prstGeom>
        </p:spPr>
      </p:pic>
    </p:spTree>
    <p:extLst>
      <p:ext uri="{BB962C8B-B14F-4D97-AF65-F5344CB8AC3E}">
        <p14:creationId xmlns:p14="http://schemas.microsoft.com/office/powerpoint/2010/main" val="328280053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6A10CC5-0E93-4F43-9EC7-D8BCE1E38B9E}"/>
              </a:ext>
            </a:extLst>
          </p:cNvPr>
          <p:cNvSpPr>
            <a:spLocks noGrp="1"/>
          </p:cNvSpPr>
          <p:nvPr>
            <p:ph type="sldNum" sz="quarter" idx="12"/>
          </p:nvPr>
        </p:nvSpPr>
        <p:spPr/>
        <p:txBody>
          <a:bodyPr/>
          <a:lstStyle/>
          <a:p>
            <a:fld id="{1CA897ED-F933-F140-B965-41326E641414}" type="slidenum">
              <a:rPr lang="en-US" smtClean="0"/>
              <a:t>8</a:t>
            </a:fld>
            <a:endParaRPr lang="en-US"/>
          </a:p>
        </p:txBody>
      </p:sp>
      <p:sp>
        <p:nvSpPr>
          <p:cNvPr id="4" name="Title 3">
            <a:extLst>
              <a:ext uri="{FF2B5EF4-FFF2-40B4-BE49-F238E27FC236}">
                <a16:creationId xmlns:a16="http://schemas.microsoft.com/office/drawing/2014/main" id="{A8C20B15-904E-D949-BFA0-6F8B74DDA036}"/>
              </a:ext>
            </a:extLst>
          </p:cNvPr>
          <p:cNvSpPr>
            <a:spLocks noGrp="1"/>
          </p:cNvSpPr>
          <p:nvPr>
            <p:ph type="title"/>
          </p:nvPr>
        </p:nvSpPr>
        <p:spPr>
          <a:xfrm>
            <a:off x="304800" y="990600"/>
            <a:ext cx="3198812" cy="771870"/>
          </a:xfrm>
        </p:spPr>
        <p:txBody>
          <a:bodyPr/>
          <a:lstStyle/>
          <a:p>
            <a:r>
              <a:rPr lang="en-US" dirty="0"/>
              <a:t>FACETs is…</a:t>
            </a:r>
          </a:p>
        </p:txBody>
      </p:sp>
      <p:pic>
        <p:nvPicPr>
          <p:cNvPr id="6" name="Picture 2" descr="https://lh6.googleusercontent.com/DepzyshdQ5ZFEZE3f8qipbwRleNAwzHL2jZtUs3wfBcPzyV5qoLjH4hfkHKttgpc66w8xDlht217Dluhlg8hRUE0sEJkVcUaJKASurpLkvrIKnRRaKlJPmksl2F3p8qa7OssObk">
            <a:extLst>
              <a:ext uri="{FF2B5EF4-FFF2-40B4-BE49-F238E27FC236}">
                <a16:creationId xmlns:a16="http://schemas.microsoft.com/office/drawing/2014/main" id="{CD5D3730-0475-8544-B2E3-186ECCEC47E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7699" t="51875" r="17241" b="9514"/>
          <a:stretch/>
        </p:blipFill>
        <p:spPr bwMode="auto">
          <a:xfrm>
            <a:off x="2057400" y="3581400"/>
            <a:ext cx="7692813" cy="2568077"/>
          </a:xfrm>
          <a:prstGeom prst="rect">
            <a:avLst/>
          </a:prstGeom>
          <a:noFill/>
          <a:extLst>
            <a:ext uri="{909E8E84-426E-40DD-AFC4-6F175D3DCCD1}">
              <a14:hiddenFill xmlns:a14="http://schemas.microsoft.com/office/drawing/2010/main">
                <a:solidFill>
                  <a:srgbClr val="FFFFFF"/>
                </a:solidFill>
              </a14:hiddenFill>
            </a:ext>
          </a:extLst>
        </p:spPr>
      </p:pic>
      <p:sp>
        <p:nvSpPr>
          <p:cNvPr id="7" name="Text Placeholder 4">
            <a:extLst>
              <a:ext uri="{FF2B5EF4-FFF2-40B4-BE49-F238E27FC236}">
                <a16:creationId xmlns:a16="http://schemas.microsoft.com/office/drawing/2014/main" id="{ED314A8F-7AF1-0E4D-AF66-F5BB05D35B6B}"/>
              </a:ext>
            </a:extLst>
          </p:cNvPr>
          <p:cNvSpPr txBox="1">
            <a:spLocks/>
          </p:cNvSpPr>
          <p:nvPr/>
        </p:nvSpPr>
        <p:spPr>
          <a:xfrm>
            <a:off x="2057400" y="1567035"/>
            <a:ext cx="8534400" cy="41416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575757"/>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57575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57575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57575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57575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b="1" i="1" dirty="0">
                <a:solidFill>
                  <a:srgbClr val="168DCF"/>
                </a:solidFill>
                <a:latin typeface="Avenir"/>
                <a:sym typeface="Avenir"/>
              </a:rPr>
              <a:t>Forecasting a Continuum of Environmental Threats</a:t>
            </a:r>
            <a:endParaRPr lang="en-US" sz="2400" i="1" dirty="0">
              <a:solidFill>
                <a:srgbClr val="168DCF"/>
              </a:solidFill>
            </a:endParaRPr>
          </a:p>
        </p:txBody>
      </p:sp>
      <p:sp>
        <p:nvSpPr>
          <p:cNvPr id="5" name="Text Placeholder 4">
            <a:extLst>
              <a:ext uri="{FF2B5EF4-FFF2-40B4-BE49-F238E27FC236}">
                <a16:creationId xmlns:a16="http://schemas.microsoft.com/office/drawing/2014/main" id="{CFC9FCC4-68AD-5648-BE50-97309814D81E}"/>
              </a:ext>
            </a:extLst>
          </p:cNvPr>
          <p:cNvSpPr>
            <a:spLocks noGrp="1"/>
          </p:cNvSpPr>
          <p:nvPr>
            <p:ph type="body" sz="quarter" idx="14"/>
          </p:nvPr>
        </p:nvSpPr>
        <p:spPr>
          <a:xfrm>
            <a:off x="1977813" y="2057400"/>
            <a:ext cx="8534400" cy="1905000"/>
          </a:xfrm>
        </p:spPr>
        <p:txBody>
          <a:bodyPr/>
          <a:lstStyle/>
          <a:p>
            <a:pPr marL="0" indent="0">
              <a:buNone/>
            </a:pPr>
            <a:r>
              <a:rPr lang="en-US" dirty="0"/>
              <a:t>A framework that modernizes the creation, communication, and dissemination of risk-based, probabilistic hazard information to empower effective response</a:t>
            </a:r>
          </a:p>
        </p:txBody>
      </p:sp>
    </p:spTree>
    <p:extLst>
      <p:ext uri="{BB962C8B-B14F-4D97-AF65-F5344CB8AC3E}">
        <p14:creationId xmlns:p14="http://schemas.microsoft.com/office/powerpoint/2010/main" val="388433665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oogle Shape;132;p5" descr="Image">
            <a:extLst>
              <a:ext uri="{FF2B5EF4-FFF2-40B4-BE49-F238E27FC236}">
                <a16:creationId xmlns:a16="http://schemas.microsoft.com/office/drawing/2014/main" id="{478D3BF0-0113-B74B-9D5A-6ABA9343E759}"/>
              </a:ext>
            </a:extLst>
          </p:cNvPr>
          <p:cNvPicPr preferRelativeResize="0">
            <a:picLocks/>
          </p:cNvPicPr>
          <p:nvPr/>
        </p:nvPicPr>
        <p:blipFill rotWithShape="1">
          <a:blip r:embed="rId3">
            <a:alphaModFix/>
          </a:blip>
          <a:srcRect/>
          <a:stretch/>
        </p:blipFill>
        <p:spPr>
          <a:xfrm>
            <a:off x="2529343" y="2057400"/>
            <a:ext cx="7583487" cy="4265711"/>
          </a:xfrm>
          <a:prstGeom prst="rect">
            <a:avLst/>
          </a:prstGeom>
          <a:solidFill>
            <a:schemeClr val="bg1"/>
          </a:solidFill>
          <a:ln>
            <a:noFill/>
          </a:ln>
        </p:spPr>
      </p:pic>
      <p:sp>
        <p:nvSpPr>
          <p:cNvPr id="2" name="Slide Number Placeholder 1">
            <a:extLst>
              <a:ext uri="{FF2B5EF4-FFF2-40B4-BE49-F238E27FC236}">
                <a16:creationId xmlns:a16="http://schemas.microsoft.com/office/drawing/2014/main" id="{133CBB08-EE7B-7444-B358-835D0A1B567E}"/>
              </a:ext>
            </a:extLst>
          </p:cNvPr>
          <p:cNvSpPr>
            <a:spLocks noGrp="1"/>
          </p:cNvSpPr>
          <p:nvPr>
            <p:ph type="sldNum" sz="quarter" idx="12"/>
          </p:nvPr>
        </p:nvSpPr>
        <p:spPr/>
        <p:txBody>
          <a:bodyPr/>
          <a:lstStyle/>
          <a:p>
            <a:fld id="{1CA897ED-F933-F140-B965-41326E641414}" type="slidenum">
              <a:rPr lang="en-US" smtClean="0"/>
              <a:t>9</a:t>
            </a:fld>
            <a:endParaRPr lang="en-US"/>
          </a:p>
        </p:txBody>
      </p:sp>
      <p:sp>
        <p:nvSpPr>
          <p:cNvPr id="4" name="Title 3">
            <a:extLst>
              <a:ext uri="{FF2B5EF4-FFF2-40B4-BE49-F238E27FC236}">
                <a16:creationId xmlns:a16="http://schemas.microsoft.com/office/drawing/2014/main" id="{A15744E1-E09C-F74F-8A17-8C71FD3BDBDC}"/>
              </a:ext>
            </a:extLst>
          </p:cNvPr>
          <p:cNvSpPr>
            <a:spLocks noGrp="1"/>
          </p:cNvSpPr>
          <p:nvPr>
            <p:ph type="title"/>
          </p:nvPr>
        </p:nvSpPr>
        <p:spPr>
          <a:xfrm>
            <a:off x="533400" y="1133130"/>
            <a:ext cx="6019800" cy="771870"/>
          </a:xfrm>
        </p:spPr>
        <p:txBody>
          <a:bodyPr/>
          <a:lstStyle/>
          <a:p>
            <a:r>
              <a:rPr lang="en-US" dirty="0"/>
              <a:t>Embrace Grayness</a:t>
            </a:r>
          </a:p>
        </p:txBody>
      </p:sp>
      <p:sp>
        <p:nvSpPr>
          <p:cNvPr id="5" name="Text Placeholder 4">
            <a:extLst>
              <a:ext uri="{FF2B5EF4-FFF2-40B4-BE49-F238E27FC236}">
                <a16:creationId xmlns:a16="http://schemas.microsoft.com/office/drawing/2014/main" id="{346E8138-B4E9-6649-88DB-D17368760112}"/>
              </a:ext>
            </a:extLst>
          </p:cNvPr>
          <p:cNvSpPr>
            <a:spLocks noGrp="1"/>
          </p:cNvSpPr>
          <p:nvPr>
            <p:ph type="body" sz="quarter" idx="14"/>
          </p:nvPr>
        </p:nvSpPr>
        <p:spPr>
          <a:xfrm>
            <a:off x="2053886" y="1905000"/>
            <a:ext cx="8534400" cy="771870"/>
          </a:xfrm>
          <a:solidFill>
            <a:schemeClr val="bg1"/>
          </a:solidFill>
        </p:spPr>
        <p:txBody>
          <a:bodyPr/>
          <a:lstStyle/>
          <a:p>
            <a:pPr marL="0" indent="0" algn="ctr">
              <a:buNone/>
            </a:pPr>
            <a:r>
              <a:rPr lang="en-US" dirty="0">
                <a:solidFill>
                  <a:srgbClr val="4298D3"/>
                </a:solidFill>
              </a:rPr>
              <a:t>Will the hurricane make landfall in my area?</a:t>
            </a:r>
          </a:p>
        </p:txBody>
      </p:sp>
      <p:sp>
        <p:nvSpPr>
          <p:cNvPr id="3" name="TextBox 2">
            <a:extLst>
              <a:ext uri="{FF2B5EF4-FFF2-40B4-BE49-F238E27FC236}">
                <a16:creationId xmlns:a16="http://schemas.microsoft.com/office/drawing/2014/main" id="{B93D78B5-1E41-5A48-85C3-03FF1E95C44D}"/>
              </a:ext>
            </a:extLst>
          </p:cNvPr>
          <p:cNvSpPr txBox="1"/>
          <p:nvPr/>
        </p:nvSpPr>
        <p:spPr>
          <a:xfrm>
            <a:off x="2957057" y="2667000"/>
            <a:ext cx="6705600" cy="1015663"/>
          </a:xfrm>
          <a:prstGeom prst="rect">
            <a:avLst/>
          </a:prstGeom>
          <a:solidFill>
            <a:schemeClr val="bg1"/>
          </a:solidFill>
        </p:spPr>
        <p:txBody>
          <a:bodyPr wrap="square" rtlCol="0">
            <a:spAutoFit/>
          </a:bodyPr>
          <a:lstStyle/>
          <a:p>
            <a:pPr algn="ctr"/>
            <a:r>
              <a:rPr lang="en-US" sz="2000" dirty="0"/>
              <a:t>The key is to </a:t>
            </a:r>
            <a:r>
              <a:rPr lang="en-US" sz="2000" b="1" dirty="0"/>
              <a:t>embrace grayness </a:t>
            </a:r>
            <a:r>
              <a:rPr lang="en-US" sz="2000" dirty="0">
                <a:solidFill>
                  <a:srgbClr val="C00000"/>
                </a:solidFill>
              </a:rPr>
              <a:t>(probabilities) </a:t>
            </a:r>
            <a:r>
              <a:rPr lang="en-US" sz="2000" dirty="0"/>
              <a:t>and </a:t>
            </a:r>
            <a:r>
              <a:rPr lang="en-US" sz="2000" b="1" dirty="0"/>
              <a:t>rigorously estimate how gray </a:t>
            </a:r>
            <a:r>
              <a:rPr lang="en-US" sz="2000" dirty="0">
                <a:solidFill>
                  <a:srgbClr val="C00000"/>
                </a:solidFill>
              </a:rPr>
              <a:t>(how likely)</a:t>
            </a:r>
          </a:p>
          <a:p>
            <a:pPr algn="ctr"/>
            <a:endParaRPr lang="en-US" sz="2000" dirty="0"/>
          </a:p>
        </p:txBody>
      </p:sp>
      <p:sp>
        <p:nvSpPr>
          <p:cNvPr id="6" name="Oval 5">
            <a:extLst>
              <a:ext uri="{FF2B5EF4-FFF2-40B4-BE49-F238E27FC236}">
                <a16:creationId xmlns:a16="http://schemas.microsoft.com/office/drawing/2014/main" id="{F3E5014E-6C96-724C-AA6B-65814A6B1374}"/>
              </a:ext>
            </a:extLst>
          </p:cNvPr>
          <p:cNvSpPr/>
          <p:nvPr/>
        </p:nvSpPr>
        <p:spPr>
          <a:xfrm>
            <a:off x="8077200" y="5638800"/>
            <a:ext cx="685800" cy="52429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2366615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4633</TotalTime>
  <Words>395</Words>
  <Application>Microsoft Macintosh PowerPoint</Application>
  <PresentationFormat>Widescreen</PresentationFormat>
  <Paragraphs>76</Paragraphs>
  <Slides>13</Slides>
  <Notes>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Arial</vt:lpstr>
      <vt:lpstr>Avenir</vt:lpstr>
      <vt:lpstr>Calibri</vt:lpstr>
      <vt:lpstr>Trebuchet MS</vt:lpstr>
      <vt:lpstr>Office Theme</vt:lpstr>
      <vt:lpstr>Partnerships supporting transitions to operations</vt:lpstr>
      <vt:lpstr>Joint Hurricane Testbed</vt:lpstr>
      <vt:lpstr>Transitions via the Joint Hurricane Testbed</vt:lpstr>
      <vt:lpstr>PowerPoint Presentation</vt:lpstr>
      <vt:lpstr>PowerPoint Presentation</vt:lpstr>
      <vt:lpstr>PowerPoint Presentation</vt:lpstr>
      <vt:lpstr>Weather Act 2017</vt:lpstr>
      <vt:lpstr>FACETs is…</vt:lpstr>
      <vt:lpstr>Embrace Grayness</vt:lpstr>
      <vt:lpstr>Integrate Social, Behavioral &amp; Physical Sciences</vt:lpstr>
      <vt:lpstr>PowerPoint Presentation</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Microsoft Office User</cp:lastModifiedBy>
  <cp:revision>115</cp:revision>
  <dcterms:created xsi:type="dcterms:W3CDTF">2019-08-06T19:42:43Z</dcterms:created>
  <dcterms:modified xsi:type="dcterms:W3CDTF">2019-11-13T13:11:30Z</dcterms:modified>
</cp:coreProperties>
</file>